
<file path=[Content_Types].xml><?xml version="1.0" encoding="utf-8"?>
<Types xmlns="http://schemas.openxmlformats.org/package/2006/content-types">
  <Default Extension="png" ContentType="image/png"/>
  <Default Extension="svg" ContentType="image/sv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868" r:id="rId3"/>
    <p:sldMasterId id="2147483884" r:id="rId4"/>
    <p:sldMasterId id="2147483896" r:id="rId5"/>
    <p:sldMasterId id="2147483902" r:id="rId6"/>
    <p:sldMasterId id="2147483914" r:id="rId7"/>
  </p:sldMasterIdLst>
  <p:sldIdLst>
    <p:sldId id="259" r:id="rId8"/>
    <p:sldId id="262" r:id="rId9"/>
    <p:sldId id="265" r:id="rId10"/>
    <p:sldId id="307" r:id="rId11"/>
    <p:sldId id="310" r:id="rId12"/>
    <p:sldId id="313" r:id="rId13"/>
    <p:sldId id="268" r:id="rId14"/>
    <p:sldId id="271" r:id="rId15"/>
    <p:sldId id="274" r:id="rId16"/>
    <p:sldId id="277" r:id="rId17"/>
    <p:sldId id="280" r:id="rId18"/>
    <p:sldId id="283" r:id="rId19"/>
    <p:sldId id="286" r:id="rId20"/>
    <p:sldId id="289" r:id="rId21"/>
    <p:sldId id="316" r:id="rId22"/>
    <p:sldId id="319" r:id="rId23"/>
    <p:sldId id="322" r:id="rId24"/>
    <p:sldId id="325" r:id="rId25"/>
    <p:sldId id="328" r:id="rId26"/>
    <p:sldId id="334" r:id="rId27"/>
    <p:sldId id="340" r:id="rId28"/>
    <p:sldId id="343" r:id="rId29"/>
    <p:sldId id="292" r:id="rId30"/>
    <p:sldId id="295" r:id="rId31"/>
    <p:sldId id="298" r:id="rId32"/>
    <p:sldId id="301" r:id="rId33"/>
    <p:sldId id="304" r:id="rId34"/>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0"/>
  </p:normalViewPr>
  <p:slideViewPr>
    <p:cSldViewPr>
      <p:cViewPr>
        <p:scale>
          <a:sx n="75" d="100"/>
          <a:sy n="75" d="100"/>
        </p:scale>
        <p:origin x="636" y="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lstStyle>
          <a:p>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fld id="{8EFCBAF4-8F6F-45F1-B228-C739C44F7AB6}" type="datetimeFigureOut">
              <a:rPr lang="en-US" smtClean="0"/>
              <a:pPr/>
              <a:t>7/2/2022</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53D3ABC1-B659-492B-A0B6-FA448B5F5038}" type="datetimeFigureOut">
              <a:rPr lang="en-US" smtClean="0"/>
              <a:pPr/>
              <a:t>7/2/2022</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2ADE5635-8F3A-48C0-B723-71955475FF32}" type="datetimeFigureOut">
              <a:rPr lang="en-US" smtClean="0"/>
              <a:pPr/>
              <a:t>7/2/2022</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62D66AF7-072D-4B96-BD10-C83276A12D7A}" type="datetimeFigureOut">
              <a:rPr lang="en-US" smtClean="0"/>
              <a:pPr/>
              <a:t>7/2/2022</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846CE7D5-CF57-46EF-B807-FDD0502418D4}"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330EA680-D336-4FF7-8B7A-9848BB0A1C32}" type="slidenum">
              <a:rPr lang="en-US" smtClean="0"/>
              <a:pPr/>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1"/>
          <p:cNvSpPr>
            <a:spLocks noGrp="1"/>
          </p:cNvSpPr>
          <p:nvPr>
            <p:ph type="ctrTitle"/>
          </p:nvPr>
        </p:nvSpPr>
        <p:spPr>
          <a:xfrm>
            <a:off x="1507067" y="2404534"/>
            <a:ext cx="7766936" cy="1646302"/>
          </a:xfrm>
        </p:spPr>
        <p:txBody>
          <a:bodyPr anchor="b">
            <a:noAutofit/>
          </a:bodyPr>
          <a:lstStyle>
            <a:defPPr/>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defPPr/>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84865017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332553377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defPPr/>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defPPr/>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26056804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41681473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defPPr/>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58081486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defPPr/>
          </a:lstStyle>
          <a:p>
            <a:r>
              <a:rPr lang="en-GB"/>
              <a:t>Click to edit Master title style</a:t>
            </a:r>
            <a:endParaRPr lang="en-US"/>
          </a:p>
        </p:txBody>
      </p:sp>
      <p:sp>
        <p:nvSpPr>
          <p:cNvPr id="3" name="Date Placeholder 2"/>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114576210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5610543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defPPr/>
          </a:lstStyle>
          <a:p>
            <a:fld id="{3F3AB720-3151-449F-AA5D-A6848A74B3C3}" type="datetimeFigureOut">
              <a:rPr lang="en-US" smtClean="0"/>
              <a:pPr/>
              <a:t>7/2/2022</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235008360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23662627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33303782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defPPr/>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latin typeface="Arial" pitchFamily="34" charset="0"/>
              </a:rPr>
              <a:t>”</a:t>
            </a:r>
            <a:endParaRPr lang="en-US">
              <a:solidFill>
                <a:schemeClr val="accent1">
                  <a:lumMod val="60000"/>
                  <a:lumOff val="40000"/>
                </a:schemeClr>
              </a:solidFill>
              <a:latin typeface="Arial" pitchFamily="34" charset="0"/>
            </a:endParaRPr>
          </a:p>
        </p:txBody>
      </p:sp>
    </p:spTree>
    <p:extLst>
      <p:ext uri="{BB962C8B-B14F-4D97-AF65-F5344CB8AC3E}">
        <p14:creationId xmlns:p14="http://schemas.microsoft.com/office/powerpoint/2010/main" val="84259964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19741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defPPr/>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baseline="0">
                <a:ln w="3175" cmpd="sng">
                  <a:noFill/>
                </a:ln>
                <a:solidFill>
                  <a:schemeClr val="accent1">
                    <a:lumMod val="60000"/>
                    <a:lumOff val="40000"/>
                  </a:schemeClr>
                </a:solidFill>
                <a:effectLst/>
                <a:latin typeface="Arial" pitchFamily="34" charset="0"/>
              </a:rPr>
              <a:t>”</a:t>
            </a:r>
          </a:p>
        </p:txBody>
      </p:sp>
    </p:spTree>
    <p:extLst>
      <p:ext uri="{BB962C8B-B14F-4D97-AF65-F5344CB8AC3E}">
        <p14:creationId xmlns:p14="http://schemas.microsoft.com/office/powerpoint/2010/main" val="53266053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defPPr/>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317027155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260524957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defPP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defPPr/>
          </a:lstStyle>
          <a:p>
            <a:fld id="{7638B69F-AEDA-2D4A-A4FC-B2B5777E57C2}" type="datetimeFigureOut">
              <a:rPr lang="en-US" smtClean="0"/>
              <a:pPr/>
              <a:t>7/2/2022</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EAB7756-F60F-2043-82E7-2F645952B8DE}" type="slidenum">
              <a:rPr lang="en-US" smtClean="0"/>
              <a:pPr/>
              <a:t>‹#›</a:t>
            </a:fld>
            <a:endParaRPr lang="en-US"/>
          </a:p>
        </p:txBody>
      </p:sp>
    </p:spTree>
    <p:extLst>
      <p:ext uri="{BB962C8B-B14F-4D97-AF65-F5344CB8AC3E}">
        <p14:creationId xmlns:p14="http://schemas.microsoft.com/office/powerpoint/2010/main" val="101447477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defPPr/>
          </a:lstStyle>
          <a:p>
            <a:r>
              <a:rPr lang="en-US"/>
              <a:t>Click icon to add picture</a:t>
            </a:r>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defPPr/>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768616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fld id="{D8307191-7C8E-4B53-9DD7-ADC0092DEC75}" type="datetimeFigureOut">
              <a:rPr lang="en-US" smtClean="0"/>
              <a:pPr/>
              <a:t>7/2/2022</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defPPr/>
          </a:lstStyle>
          <a:p>
            <a:r>
              <a:rPr lang="en-US"/>
              <a:t>Click icon to add picture</a:t>
            </a:r>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defPPr/>
          </a:lstStyle>
          <a:p>
            <a:r>
              <a:rPr lang="en-US"/>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3141762365"/>
      </p:ext>
    </p:extLst>
  </p:cSld>
  <p:clrMapOvr>
    <a:masterClrMapping/>
  </p:clrMapOvr>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defPPr/>
          </a:lstStyle>
          <a:p>
            <a:r>
              <a:rPr lang="en-US"/>
              <a:t>Click icon to add picture</a:t>
            </a:r>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a:p>
              <a:pPr algn="ctr"/>
              <a:endParaRPr lang="en-US">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defPPr/>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defPPr/>
          </a:lstStyle>
          <a:p>
            <a:r>
              <a:rPr lang="en-US"/>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3848143799"/>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defPPr/>
          </a:lstStyle>
          <a:p>
            <a:r>
              <a:rPr lang="en-US"/>
              <a:t>Click icon to add picture</a:t>
            </a:r>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defPPr/>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defPPr/>
          </a:lstStyle>
          <a:p>
            <a:r>
              <a:rPr lang="en-US"/>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28995897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defPPr/>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defPPr/>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defPPr/>
          </a:lstStyle>
          <a:p>
            <a:r>
              <a:rPr lang="en-US"/>
              <a:t>Click icon to add picture</a:t>
            </a:r>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defPPr/>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defPPr/>
          </a:lstStyle>
          <a:p>
            <a:r>
              <a:rPr lang="en-US"/>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178074254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defPPr/>
          </a:lstStyle>
          <a:p>
            <a:r>
              <a:rPr lang="en-US"/>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defPPr/>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defPPr/>
            <a:lvl1pPr>
              <a:defRPr sz="3200" b="1">
                <a:solidFill>
                  <a:schemeClr val="bg1"/>
                </a:solidFill>
                <a:latin typeface="+mn-lt"/>
              </a:defRPr>
            </a:lvl1pPr>
          </a:lstStyle>
          <a:p>
            <a:r>
              <a:rPr lang="en-US"/>
              <a:t>Click to edit Master title style</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35772515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defPPr/>
            <a:lvl1pPr>
              <a:defRPr sz="3200" b="1" spc="0">
                <a:solidFill>
                  <a:schemeClr val="bg1"/>
                </a:solidFill>
                <a:latin typeface="+mj-lt"/>
              </a:defRPr>
            </a:lvl1pPr>
          </a:lstStyle>
          <a:p>
            <a:r>
              <a:rPr lang="en-US"/>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defPPr/>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defPPr/>
          </a:lstStyle>
          <a:p>
            <a:r>
              <a:rPr lang="en-US"/>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289278939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defPPr/>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8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defPPr/>
          </a:lstStyle>
          <a:p>
            <a:r>
              <a:rPr lang="en-US"/>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defPPr/>
            <a:lvl1pPr marL="0" indent="0">
              <a:buNone/>
              <a:defRPr lang="en-US" sz="2000" cap="all" spc="600" baseline="0">
                <a:latin typeface="+mj-lt"/>
              </a:defRPr>
            </a:lvl1pPr>
          </a:lstStyle>
          <a:p>
            <a:pPr marL="228600" lvl="0" indent="-228600" algn="ctr"/>
            <a:r>
              <a:rPr lang="en-US"/>
              <a:t>EDIT MASTER TEXT STYLES</a:t>
            </a:r>
          </a:p>
        </p:txBody>
      </p:sp>
    </p:spTree>
    <p:extLst>
      <p:ext uri="{BB962C8B-B14F-4D97-AF65-F5344CB8AC3E}">
        <p14:creationId xmlns:p14="http://schemas.microsoft.com/office/powerpoint/2010/main" val="80800005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defPPr/>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defPPr/>
          </a:lstStyle>
          <a:p>
            <a:r>
              <a:rPr lang="en-US"/>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10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10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p>
        </p:txBody>
      </p:sp>
    </p:spTree>
    <p:extLst>
      <p:ext uri="{BB962C8B-B14F-4D97-AF65-F5344CB8AC3E}">
        <p14:creationId xmlns:p14="http://schemas.microsoft.com/office/powerpoint/2010/main" val="381524488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defPPr/>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defPPr/>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defPPr/>
          </a:lstStyle>
          <a:p>
            <a:r>
              <a:rPr lang="en-US"/>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defPPr/>
          </a:lstStyle>
          <a:p>
            <a:fld id="{8C2E478F-E849-4A8C-AF1F-CBCC78A7CBFA}" type="slidenum">
              <a:rPr lang="en-US" smtClean="0"/>
              <a:pPr/>
              <a:t>‹#›</a:t>
            </a:fld>
            <a:endParaRPr lang="en-US"/>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a:solidFill>
                  <a:schemeClr val="bg1"/>
                </a:solidFill>
                <a:latin typeface="+mn-lt"/>
                <a:ea typeface="+mn-ea"/>
                <a:cs typeface="+mn-cs"/>
              </a:defRPr>
            </a:lvl1pPr>
            <a:lvl2pPr>
              <a:defRPr lang="en-US" sz="1400"/>
            </a:lvl2pPr>
            <a:lvl3pPr>
              <a:defRPr lang="en-US" sz="1200"/>
            </a:lvl3pPr>
            <a:lvl4pPr>
              <a:defRPr lang="en-US" sz="1100"/>
            </a:lvl4pPr>
            <a:lvl5pPr>
              <a:defRPr lang="en-US" sz="1100"/>
            </a:lvl5pPr>
          </a:lstStyle>
          <a:p>
            <a:pPr marL="228600" lvl="0" indent="-228600" algn="l" defTabSz="914400" rtl="0" eaLnBrk="1" latinLnBrk="0" hangingPunct="1">
              <a:lnSpc>
                <a:spcPct val="150000"/>
              </a:lnSpc>
              <a:spcBef>
                <a:spcPts val="1000"/>
              </a:spcBef>
              <a:buFont typeface="Arial"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itchFamily="34" charset="0"/>
              <a:buChar char="•"/>
            </a:pPr>
            <a:r>
              <a:rPr lang="en-US"/>
              <a:t>Second level</a:t>
            </a:r>
          </a:p>
          <a:p>
            <a:pPr marL="228600" lvl="2" indent="-228600" algn="l" defTabSz="914400" rtl="0" eaLnBrk="1" latinLnBrk="0" hangingPunct="1">
              <a:lnSpc>
                <a:spcPct val="150000"/>
              </a:lnSpc>
              <a:spcBef>
                <a:spcPts val="1000"/>
              </a:spcBef>
              <a:buFont typeface="Arial" pitchFamily="34" charset="0"/>
              <a:buChar char="•"/>
            </a:pPr>
            <a:r>
              <a:rPr lang="en-US"/>
              <a:t>Third level</a:t>
            </a:r>
          </a:p>
          <a:p>
            <a:pPr marL="228600" lvl="3" indent="-228600" algn="l" defTabSz="914400" rtl="0" eaLnBrk="1" latinLnBrk="0" hangingPunct="1">
              <a:lnSpc>
                <a:spcPct val="150000"/>
              </a:lnSpc>
              <a:spcBef>
                <a:spcPts val="1000"/>
              </a:spcBef>
              <a:buFont typeface="Arial" pitchFamily="34" charset="0"/>
              <a:buChar char="•"/>
            </a:pPr>
            <a:r>
              <a:rPr lang="en-US"/>
              <a:t>Fourth level</a:t>
            </a:r>
          </a:p>
          <a:p>
            <a:pPr marL="228600" lvl="4" indent="-228600" algn="l" defTabSz="914400" rtl="0" eaLnBrk="1" latinLnBrk="0" hangingPunct="1">
              <a:lnSpc>
                <a:spcPct val="150000"/>
              </a:lnSpc>
              <a:spcBef>
                <a:spcPts val="1000"/>
              </a:spcBef>
              <a:buFont typeface="Arial" pitchFamily="34" charset="0"/>
              <a:buChar char="•"/>
            </a:pPr>
            <a:r>
              <a:rPr lang="en-US"/>
              <a:t>Fifth level</a:t>
            </a:r>
          </a:p>
        </p:txBody>
      </p:sp>
    </p:spTree>
    <p:extLst>
      <p:ext uri="{BB962C8B-B14F-4D97-AF65-F5344CB8AC3E}">
        <p14:creationId xmlns:p14="http://schemas.microsoft.com/office/powerpoint/2010/main" val="16963359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fld id="{ABD941FD-289D-4C47-A56F-FA323E3EA933}" type="datetimeFigureOut">
              <a:rPr lang="en-US" smtClean="0"/>
              <a:pPr/>
              <a:t>7/2/2022</a:t>
            </a:fld>
            <a:endParaRPr lang="en-US"/>
          </a:p>
        </p:txBody>
      </p:sp>
      <p:sp>
        <p:nvSpPr>
          <p:cNvPr id="8" name="Footer Placeholder 7"/>
          <p:cNvSpPr>
            <a:spLocks noGrp="1"/>
          </p:cNvSpPr>
          <p:nvPr>
            <p:ph type="ftr" sz="quarter" idx="6"/>
          </p:nvPr>
        </p:nvSpPr>
        <p:spPr/>
        <p:txBody>
          <a:bodyPr/>
          <a:lstStyle>
            <a:defPPr/>
          </a:lstStyle>
          <a:p>
            <a:endParaRPr lang="en-US"/>
          </a:p>
        </p:txBody>
      </p:sp>
      <p:sp>
        <p:nvSpPr>
          <p:cNvPr id="9" name="Slide Number Placeholder 8"/>
          <p:cNvSpPr>
            <a:spLocks noGrp="1"/>
          </p:cNvSpPr>
          <p:nvPr>
            <p:ph type="sldNum" sz="quarter" idx="7"/>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defPPr/>
          </a:lstStyle>
          <a:p>
            <a:r>
              <a:rPr lang="en-US"/>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defPPr/>
          </a:lstStyle>
          <a:p>
            <a:fld id="{8C2E478F-E849-4A8C-AF1F-CBCC78A7CBFA}" type="slidenum">
              <a:rPr lang="en-US" smtClean="0"/>
              <a:pPr/>
              <a:t>‹#›</a:t>
            </a:fld>
            <a:endParaRPr lang="en-US"/>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defPPr/>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defPPr/>
            <a:lvl1pPr>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42729153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defP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defP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defP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defP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defP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defP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defPPr/>
          </a:lstStyle>
          <a:p>
            <a:r>
              <a:rPr lang="en-US"/>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defPPr/>
          </a:lstStyle>
          <a:p>
            <a:fld id="{8C2E478F-E849-4A8C-AF1F-CBCC78A7CBFA}" type="slidenum">
              <a:rPr lang="en-US" smtClean="0"/>
              <a:pPr/>
              <a:t>‹#›</a:t>
            </a:fld>
            <a:endParaRPr lang="en-US"/>
          </a:p>
        </p:txBody>
      </p:sp>
    </p:spTree>
    <p:extLst>
      <p:ext uri="{BB962C8B-B14F-4D97-AF65-F5344CB8AC3E}">
        <p14:creationId xmlns:p14="http://schemas.microsoft.com/office/powerpoint/2010/main" val="285880360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defPPr/>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5" name="Footer Placeholder 4"/>
          <p:cNvSpPr>
            <a:spLocks noGrp="1"/>
          </p:cNvSpPr>
          <p:nvPr>
            <p:ph type="ftr" sz="quarter" idx="11"/>
          </p:nvPr>
        </p:nvSpPr>
        <p:spPr/>
        <p:txBody>
          <a:bodyPr/>
          <a:lstStyle>
            <a:defPPr/>
          </a:lstStyle>
          <a:p>
            <a:endParaRPr lang="en-IN"/>
          </a:p>
        </p:txBody>
      </p:sp>
      <p:sp>
        <p:nvSpPr>
          <p:cNvPr id="6" name="Slide Number Placeholder 5"/>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44891395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IN"/>
          </a:p>
        </p:txBody>
      </p:sp>
      <p:sp>
        <p:nvSpPr>
          <p:cNvPr id="3" name="Content Placeholder 2"/>
          <p:cNvSpPr>
            <a:spLocks noGrp="1"/>
          </p:cNvSpPr>
          <p:nvPr>
            <p:ph idx="1"/>
          </p:nvPr>
        </p:nvSpPr>
        <p:spPr/>
        <p:txBody>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5" name="Footer Placeholder 4"/>
          <p:cNvSpPr>
            <a:spLocks noGrp="1"/>
          </p:cNvSpPr>
          <p:nvPr>
            <p:ph type="ftr" sz="quarter" idx="11"/>
          </p:nvPr>
        </p:nvSpPr>
        <p:spPr/>
        <p:txBody>
          <a:bodyPr/>
          <a:lstStyle>
            <a:defPPr/>
          </a:lstStyle>
          <a:p>
            <a:endParaRPr lang="en-IN"/>
          </a:p>
        </p:txBody>
      </p:sp>
      <p:sp>
        <p:nvSpPr>
          <p:cNvPr id="6" name="Slide Number Placeholder 5"/>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315527398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defPPr/>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5" name="Footer Placeholder 4"/>
          <p:cNvSpPr>
            <a:spLocks noGrp="1"/>
          </p:cNvSpPr>
          <p:nvPr>
            <p:ph type="ftr" sz="quarter" idx="11"/>
          </p:nvPr>
        </p:nvSpPr>
        <p:spPr/>
        <p:txBody>
          <a:bodyPr/>
          <a:lstStyle>
            <a:defPPr/>
          </a:lstStyle>
          <a:p>
            <a:endParaRPr lang="en-IN"/>
          </a:p>
        </p:txBody>
      </p:sp>
      <p:sp>
        <p:nvSpPr>
          <p:cNvPr id="6" name="Slide Number Placeholder 5"/>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178936274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6" name="Footer Placeholder 5"/>
          <p:cNvSpPr>
            <a:spLocks noGrp="1"/>
          </p:cNvSpPr>
          <p:nvPr>
            <p:ph type="ftr" sz="quarter" idx="11"/>
          </p:nvPr>
        </p:nvSpPr>
        <p:spPr/>
        <p:txBody>
          <a:bodyPr/>
          <a:lstStyle>
            <a:defPPr/>
          </a:lstStyle>
          <a:p>
            <a:endParaRPr lang="en-IN"/>
          </a:p>
        </p:txBody>
      </p:sp>
      <p:sp>
        <p:nvSpPr>
          <p:cNvPr id="7" name="Slide Number Placeholder 6"/>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112219210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defP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8" name="Footer Placeholder 7"/>
          <p:cNvSpPr>
            <a:spLocks noGrp="1"/>
          </p:cNvSpPr>
          <p:nvPr>
            <p:ph type="ftr" sz="quarter" idx="11"/>
          </p:nvPr>
        </p:nvSpPr>
        <p:spPr/>
        <p:txBody>
          <a:bodyPr/>
          <a:lstStyle>
            <a:defPPr/>
          </a:lstStyle>
          <a:p>
            <a:endParaRPr lang="en-IN"/>
          </a:p>
        </p:txBody>
      </p:sp>
      <p:sp>
        <p:nvSpPr>
          <p:cNvPr id="9" name="Slide Number Placeholder 8"/>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260185011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IN"/>
          </a:p>
        </p:txBody>
      </p:sp>
      <p:sp>
        <p:nvSpPr>
          <p:cNvPr id="3" name="Date Placeholder 2"/>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4" name="Footer Placeholder 3"/>
          <p:cNvSpPr>
            <a:spLocks noGrp="1"/>
          </p:cNvSpPr>
          <p:nvPr>
            <p:ph type="ftr" sz="quarter" idx="11"/>
          </p:nvPr>
        </p:nvSpPr>
        <p:spPr/>
        <p:txBody>
          <a:bodyPr/>
          <a:lstStyle>
            <a:defPPr/>
          </a:lstStyle>
          <a:p>
            <a:endParaRPr lang="en-IN"/>
          </a:p>
        </p:txBody>
      </p:sp>
      <p:sp>
        <p:nvSpPr>
          <p:cNvPr id="5" name="Slide Number Placeholder 4"/>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21082368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fld id="{5FB62EAE-A056-4C5D-B38A-AB7D8FCBE5AB}" type="datetimeFigureOut">
              <a:rPr lang="en-US" smtClean="0"/>
              <a:pPr/>
              <a:t>7/2/2022</a:t>
            </a:fld>
            <a:endParaRPr lang="en-US"/>
          </a:p>
        </p:txBody>
      </p:sp>
      <p:sp>
        <p:nvSpPr>
          <p:cNvPr id="4" name="Footer Placeholder 3"/>
          <p:cNvSpPr>
            <a:spLocks noGrp="1"/>
          </p:cNvSpPr>
          <p:nvPr>
            <p:ph type="ftr" sz="quarter" idx="2"/>
          </p:nvPr>
        </p:nvSpPr>
        <p:spPr/>
        <p:txBody>
          <a:bodyPr/>
          <a:lstStyle>
            <a:defPPr/>
          </a:lstStyle>
          <a:p>
            <a:endParaRPr lang="en-US"/>
          </a:p>
        </p:txBody>
      </p:sp>
      <p:sp>
        <p:nvSpPr>
          <p:cNvPr id="5" name="Slide Number Placeholder 4"/>
          <p:cNvSpPr>
            <a:spLocks noGrp="1"/>
          </p:cNvSpPr>
          <p:nvPr>
            <p:ph type="sldNum" sz="quarter" idx="3"/>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3" name="Footer Placeholder 2"/>
          <p:cNvSpPr>
            <a:spLocks noGrp="1"/>
          </p:cNvSpPr>
          <p:nvPr>
            <p:ph type="ftr" sz="quarter" idx="11"/>
          </p:nvPr>
        </p:nvSpPr>
        <p:spPr/>
        <p:txBody>
          <a:bodyPr/>
          <a:lstStyle>
            <a:defPPr/>
          </a:lstStyle>
          <a:p>
            <a:endParaRPr lang="en-IN"/>
          </a:p>
        </p:txBody>
      </p:sp>
      <p:sp>
        <p:nvSpPr>
          <p:cNvPr id="4" name="Slide Number Placeholder 3"/>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326871359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6" name="Footer Placeholder 5"/>
          <p:cNvSpPr>
            <a:spLocks noGrp="1"/>
          </p:cNvSpPr>
          <p:nvPr>
            <p:ph type="ftr" sz="quarter" idx="11"/>
          </p:nvPr>
        </p:nvSpPr>
        <p:spPr/>
        <p:txBody>
          <a:bodyPr/>
          <a:lstStyle>
            <a:defPPr/>
          </a:lstStyle>
          <a:p>
            <a:endParaRPr lang="en-IN"/>
          </a:p>
        </p:txBody>
      </p:sp>
      <p:sp>
        <p:nvSpPr>
          <p:cNvPr id="7" name="Slide Number Placeholder 6"/>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330970922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defPPr/>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6" name="Footer Placeholder 5"/>
          <p:cNvSpPr>
            <a:spLocks noGrp="1"/>
          </p:cNvSpPr>
          <p:nvPr>
            <p:ph type="ftr" sz="quarter" idx="11"/>
          </p:nvPr>
        </p:nvSpPr>
        <p:spPr/>
        <p:txBody>
          <a:bodyPr/>
          <a:lstStyle>
            <a:defPPr/>
          </a:lstStyle>
          <a:p>
            <a:endParaRPr lang="en-IN"/>
          </a:p>
        </p:txBody>
      </p:sp>
      <p:sp>
        <p:nvSpPr>
          <p:cNvPr id="7" name="Slide Number Placeholder 6"/>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317274155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5" name="Footer Placeholder 4"/>
          <p:cNvSpPr>
            <a:spLocks noGrp="1"/>
          </p:cNvSpPr>
          <p:nvPr>
            <p:ph type="ftr" sz="quarter" idx="11"/>
          </p:nvPr>
        </p:nvSpPr>
        <p:spPr/>
        <p:txBody>
          <a:bodyPr/>
          <a:lstStyle>
            <a:defPPr/>
          </a:lstStyle>
          <a:p>
            <a:endParaRPr lang="en-IN"/>
          </a:p>
        </p:txBody>
      </p:sp>
      <p:sp>
        <p:nvSpPr>
          <p:cNvPr id="6" name="Slide Number Placeholder 5"/>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249379760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defPPr/>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defPPr/>
          </a:lstStyle>
          <a:p>
            <a:fld id="{7160C453-F608-4B15-A7B9-BCC8025D11DB}" type="datetimeFigureOut">
              <a:rPr lang="en-IN" smtClean="0"/>
              <a:pPr/>
              <a:t>02-07-2022</a:t>
            </a:fld>
            <a:endParaRPr lang="en-IN"/>
          </a:p>
        </p:txBody>
      </p:sp>
      <p:sp>
        <p:nvSpPr>
          <p:cNvPr id="5" name="Footer Placeholder 4"/>
          <p:cNvSpPr>
            <a:spLocks noGrp="1"/>
          </p:cNvSpPr>
          <p:nvPr>
            <p:ph type="ftr" sz="quarter" idx="11"/>
          </p:nvPr>
        </p:nvSpPr>
        <p:spPr/>
        <p:txBody>
          <a:bodyPr/>
          <a:lstStyle>
            <a:defPPr/>
          </a:lstStyle>
          <a:p>
            <a:endParaRPr lang="en-IN"/>
          </a:p>
        </p:txBody>
      </p:sp>
      <p:sp>
        <p:nvSpPr>
          <p:cNvPr id="6" name="Slide Number Placeholder 5"/>
          <p:cNvSpPr>
            <a:spLocks noGrp="1"/>
          </p:cNvSpPr>
          <p:nvPr>
            <p:ph type="sldNum" sz="quarter" idx="12"/>
          </p:nvPr>
        </p:nvSpPr>
        <p:spPr/>
        <p:txBody>
          <a:bodyPr/>
          <a:lstStyle>
            <a:defPPr/>
          </a:lstStyle>
          <a:p>
            <a:fld id="{A31497FD-A6BE-4534-8D36-547E7828CAA5}" type="slidenum">
              <a:rPr lang="en-IN" smtClean="0"/>
              <a:pPr/>
              <a:t>‹#›</a:t>
            </a:fld>
            <a:endParaRPr lang="en-IN"/>
          </a:p>
        </p:txBody>
      </p:sp>
    </p:spTree>
    <p:extLst>
      <p:ext uri="{BB962C8B-B14F-4D97-AF65-F5344CB8AC3E}">
        <p14:creationId xmlns:p14="http://schemas.microsoft.com/office/powerpoint/2010/main" val="63608464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399" y="2125980"/>
            <a:ext cx="10363200" cy="17593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593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17593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175930"/>
          </a:xfrm>
        </p:spPr>
        <p:txBody>
          <a:bodyPr lIns="0" tIns="0" rIns="0" bIns="0"/>
          <a:lstStyle>
            <a:lvl1pPr algn="l">
              <a:defRPr>
                <a:solidFill>
                  <a:schemeClr val="tx1">
                    <a:tint val="75000"/>
                  </a:schemeClr>
                </a:solidFill>
              </a:defRPr>
            </a:lvl1pPr>
          </a:lstStyle>
          <a:p>
            <a:fld id="{1D8BD707-D9CF-40AE-B4C6-C98DA3205C09}" type="datetimeFigureOut">
              <a:rPr lang="en-US"/>
              <a:pPr/>
              <a:t>7/2/2022</a:t>
            </a:fld>
            <a:endParaRPr lang="en-US"/>
          </a:p>
        </p:txBody>
      </p:sp>
      <p:sp>
        <p:nvSpPr>
          <p:cNvPr id="6" name="Holder 6"/>
          <p:cNvSpPr>
            <a:spLocks noGrp="1"/>
          </p:cNvSpPr>
          <p:nvPr>
            <p:ph type="sldNum" sz="quarter" idx="7"/>
          </p:nvPr>
        </p:nvSpPr>
        <p:spPr>
          <a:xfrm>
            <a:off x="8778241" y="6377940"/>
            <a:ext cx="2804160" cy="175930"/>
          </a:xfrm>
        </p:spPr>
        <p:txBody>
          <a:bodyPr lIns="0" tIns="0" rIns="0" bIns="0"/>
          <a:lstStyle>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75930"/>
          </a:xfrm>
        </p:spPr>
        <p:txBody>
          <a:bodyPr lIns="0" tIns="0" rIns="0" bIns="0"/>
          <a:lstStyle>
            <a:lvl1pPr>
              <a:defRPr/>
            </a:lvl1pPr>
          </a:lstStyle>
          <a:p>
            <a:endParaRPr/>
          </a:p>
        </p:txBody>
      </p:sp>
      <p:sp>
        <p:nvSpPr>
          <p:cNvPr id="3" name="Holder 3"/>
          <p:cNvSpPr>
            <a:spLocks noGrp="1"/>
          </p:cNvSpPr>
          <p:nvPr>
            <p:ph type="body" idx="1"/>
          </p:nvPr>
        </p:nvSpPr>
        <p:spPr>
          <a:xfrm>
            <a:off x="609600" y="1577340"/>
            <a:ext cx="10972800" cy="175930"/>
          </a:xfrm>
        </p:spPr>
        <p:txBody>
          <a:bodyPr lIns="0" tIns="0" rIns="0" bIns="0"/>
          <a:lstStyle>
            <a:lvl1pPr>
              <a:defRPr/>
            </a:lvl1pPr>
          </a:lstStyle>
          <a:p>
            <a:endParaRPr/>
          </a:p>
        </p:txBody>
      </p:sp>
      <p:sp>
        <p:nvSpPr>
          <p:cNvPr id="4" name="Holder 4"/>
          <p:cNvSpPr>
            <a:spLocks noGrp="1"/>
          </p:cNvSpPr>
          <p:nvPr>
            <p:ph type="ftr" sz="quarter" idx="5"/>
          </p:nvPr>
        </p:nvSpPr>
        <p:spPr>
          <a:xfrm>
            <a:off x="4145280" y="6377940"/>
            <a:ext cx="3901440" cy="17593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175930"/>
          </a:xfrm>
        </p:spPr>
        <p:txBody>
          <a:bodyPr lIns="0" tIns="0" rIns="0" bIns="0"/>
          <a:lstStyle>
            <a:lvl1pPr algn="l">
              <a:defRPr>
                <a:solidFill>
                  <a:schemeClr val="tx1">
                    <a:tint val="75000"/>
                  </a:schemeClr>
                </a:solidFill>
              </a:defRPr>
            </a:lvl1pPr>
          </a:lstStyle>
          <a:p>
            <a:fld id="{1D8BD707-D9CF-40AE-B4C6-C98DA3205C09}" type="datetimeFigureOut">
              <a:rPr lang="en-US"/>
              <a:pPr/>
              <a:t>7/2/2022</a:t>
            </a:fld>
            <a:endParaRPr lang="en-US"/>
          </a:p>
        </p:txBody>
      </p:sp>
      <p:sp>
        <p:nvSpPr>
          <p:cNvPr id="6" name="Holder 6"/>
          <p:cNvSpPr>
            <a:spLocks noGrp="1"/>
          </p:cNvSpPr>
          <p:nvPr>
            <p:ph type="sldNum" sz="quarter" idx="7"/>
          </p:nvPr>
        </p:nvSpPr>
        <p:spPr>
          <a:xfrm>
            <a:off x="8778241" y="6377940"/>
            <a:ext cx="2804160" cy="175930"/>
          </a:xfrm>
        </p:spPr>
        <p:txBody>
          <a:bodyPr lIns="0" tIns="0" rIns="0" bIns="0"/>
          <a:lstStyle>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75930"/>
          </a:xfrm>
        </p:spPr>
        <p:txBody>
          <a:bodyPr lIns="0" tIns="0" rIns="0" bIns="0"/>
          <a:lstStyle>
            <a:lvl1pPr>
              <a:defRPr/>
            </a:lvl1pPr>
          </a:lstStyle>
          <a:p>
            <a:endParaRPr/>
          </a:p>
        </p:txBody>
      </p:sp>
      <p:sp>
        <p:nvSpPr>
          <p:cNvPr id="3" name="Holder 3"/>
          <p:cNvSpPr>
            <a:spLocks noGrp="1"/>
          </p:cNvSpPr>
          <p:nvPr>
            <p:ph sz="half" idx="2"/>
          </p:nvPr>
        </p:nvSpPr>
        <p:spPr>
          <a:xfrm>
            <a:off x="609600" y="1577340"/>
            <a:ext cx="5303519" cy="17593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8" y="1577340"/>
            <a:ext cx="5303519" cy="17593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175930"/>
          </a:xfr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175930"/>
          </a:xfrm>
        </p:spPr>
        <p:txBody>
          <a:bodyPr lIns="0" tIns="0" rIns="0" bIns="0"/>
          <a:lstStyle>
            <a:lvl1pPr algn="l">
              <a:defRPr>
                <a:solidFill>
                  <a:schemeClr val="tx1">
                    <a:tint val="75000"/>
                  </a:schemeClr>
                </a:solidFill>
              </a:defRPr>
            </a:lvl1pPr>
          </a:lstStyle>
          <a:p>
            <a:fld id="{1D8BD707-D9CF-40AE-B4C6-C98DA3205C09}" type="datetimeFigureOut">
              <a:rPr lang="en-US"/>
              <a:pPr/>
              <a:t>7/2/2022</a:t>
            </a:fld>
            <a:endParaRPr lang="en-US"/>
          </a:p>
        </p:txBody>
      </p:sp>
      <p:sp>
        <p:nvSpPr>
          <p:cNvPr id="7" name="Holder 7"/>
          <p:cNvSpPr>
            <a:spLocks noGrp="1"/>
          </p:cNvSpPr>
          <p:nvPr>
            <p:ph type="sldNum" sz="quarter" idx="7"/>
          </p:nvPr>
        </p:nvSpPr>
        <p:spPr>
          <a:xfrm>
            <a:off x="8778241" y="6377940"/>
            <a:ext cx="2804160" cy="175930"/>
          </a:xfrm>
        </p:spPr>
        <p:txBody>
          <a:bodyPr lIns="0" tIns="0" rIns="0" bIns="0"/>
          <a:lstStyle>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75930"/>
          </a:xfrm>
        </p:spPr>
        <p:txBody>
          <a:bodyPr lIns="0" tIns="0" rIns="0" bIns="0"/>
          <a:lstStyle>
            <a:lvl1pPr>
              <a:defRPr/>
            </a:lvl1pPr>
          </a:lstStyle>
          <a:p>
            <a:endParaRPr/>
          </a:p>
        </p:txBody>
      </p:sp>
      <p:sp>
        <p:nvSpPr>
          <p:cNvPr id="3" name="Holder 3"/>
          <p:cNvSpPr>
            <a:spLocks noGrp="1"/>
          </p:cNvSpPr>
          <p:nvPr>
            <p:ph type="ftr" sz="quarter" idx="5"/>
          </p:nvPr>
        </p:nvSpPr>
        <p:spPr>
          <a:xfrm>
            <a:off x="4145280" y="6377940"/>
            <a:ext cx="3901440" cy="175930"/>
          </a:xfr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609600" y="6377940"/>
            <a:ext cx="2804160" cy="175930"/>
          </a:xfrm>
        </p:spPr>
        <p:txBody>
          <a:bodyPr lIns="0" tIns="0" rIns="0" bIns="0"/>
          <a:lstStyle>
            <a:lvl1pPr algn="l">
              <a:defRPr>
                <a:solidFill>
                  <a:schemeClr val="tx1">
                    <a:tint val="75000"/>
                  </a:schemeClr>
                </a:solidFill>
              </a:defRPr>
            </a:lvl1pPr>
          </a:lstStyle>
          <a:p>
            <a:fld id="{1D8BD707-D9CF-40AE-B4C6-C98DA3205C09}" type="datetimeFigureOut">
              <a:rPr lang="en-US"/>
              <a:pPr/>
              <a:t>7/2/2022</a:t>
            </a:fld>
            <a:endParaRPr lang="en-US"/>
          </a:p>
        </p:txBody>
      </p:sp>
      <p:sp>
        <p:nvSpPr>
          <p:cNvPr id="5" name="Holder 5"/>
          <p:cNvSpPr>
            <a:spLocks noGrp="1"/>
          </p:cNvSpPr>
          <p:nvPr>
            <p:ph type="sldNum" sz="quarter" idx="7"/>
          </p:nvPr>
        </p:nvSpPr>
        <p:spPr>
          <a:xfrm>
            <a:off x="8778241" y="6377940"/>
            <a:ext cx="2804160" cy="175930"/>
          </a:xfrm>
        </p:spPr>
        <p:txBody>
          <a:bodyPr lIns="0" tIns="0" rIns="0" bIns="0"/>
          <a:lstStyle>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0"/>
            <a:ext cx="3901440" cy="17593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609600" y="6377940"/>
            <a:ext cx="2804160" cy="175930"/>
          </a:xfrm>
        </p:spPr>
        <p:txBody>
          <a:bodyPr lIns="0" tIns="0" rIns="0" bIns="0"/>
          <a:lstStyle>
            <a:lvl1pPr algn="l">
              <a:defRPr>
                <a:solidFill>
                  <a:schemeClr val="tx1">
                    <a:tint val="75000"/>
                  </a:schemeClr>
                </a:solidFill>
              </a:defRPr>
            </a:lvl1pPr>
          </a:lstStyle>
          <a:p>
            <a:fld id="{1D8BD707-D9CF-40AE-B4C6-C98DA3205C09}" type="datetimeFigureOut">
              <a:rPr lang="en-US"/>
              <a:pPr/>
              <a:t>7/2/2022</a:t>
            </a:fld>
            <a:endParaRPr lang="en-US"/>
          </a:p>
        </p:txBody>
      </p:sp>
      <p:sp>
        <p:nvSpPr>
          <p:cNvPr id="4" name="Holder 4"/>
          <p:cNvSpPr>
            <a:spLocks noGrp="1"/>
          </p:cNvSpPr>
          <p:nvPr>
            <p:ph type="sldNum" sz="quarter" idx="7"/>
          </p:nvPr>
        </p:nvSpPr>
        <p:spPr>
          <a:xfrm>
            <a:off x="8778241" y="6377940"/>
            <a:ext cx="2804160" cy="175930"/>
          </a:xfrm>
        </p:spPr>
        <p:txBody>
          <a:bodyPr lIns="0" tIns="0" rIns="0" bIns="0"/>
          <a:lstStyle>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defPPr/>
          </a:lstStyle>
          <a:p>
            <a:fld id="{0F1084F2-783E-4E78-B921-8BF10AEB1D1F}" type="datetimeFigureOut">
              <a:rPr lang="en-US" smtClean="0"/>
              <a:pPr/>
              <a:t>7/2/2022</a:t>
            </a:fld>
            <a:endParaRPr lang="en-US"/>
          </a:p>
        </p:txBody>
      </p:sp>
      <p:sp>
        <p:nvSpPr>
          <p:cNvPr id="3" name="Footer Placeholder 2"/>
          <p:cNvSpPr>
            <a:spLocks noGrp="1"/>
          </p:cNvSpPr>
          <p:nvPr>
            <p:ph type="ftr" sz="quarter" idx="1"/>
          </p:nvPr>
        </p:nvSpPr>
        <p:spPr/>
        <p:txBody>
          <a:bodyPr/>
          <a:lstStyle>
            <a:defPPr/>
          </a:lstStyle>
          <a:p>
            <a:endParaRPr lang="en-US"/>
          </a:p>
        </p:txBody>
      </p:sp>
      <p:sp>
        <p:nvSpPr>
          <p:cNvPr id="4" name="Slide Number Placeholder 3"/>
          <p:cNvSpPr>
            <a:spLocks noGrp="1"/>
          </p:cNvSpPr>
          <p:nvPr>
            <p:ph type="sldNum" sz="quarter" idx="2"/>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C2AD-FB09-4294-9BB9-B351A551B534}"/>
              </a:ext>
            </a:extLst>
          </p:cNvPr>
          <p:cNvSpPr>
            <a:spLocks noGrp="1"/>
          </p:cNvSpPr>
          <p:nvPr>
            <p:ph type="ctrTitle"/>
          </p:nvPr>
        </p:nvSpPr>
        <p:spPr>
          <a:xfrm>
            <a:off x="1523999" y="1122363"/>
            <a:ext cx="9144000" cy="2387600"/>
          </a:xfrm>
        </p:spPr>
        <p:txBody>
          <a:bodyPr anchor="b"/>
          <a:lstStyle>
            <a:defPPr/>
            <a:lvl1pPr algn="ctr">
              <a:defRPr sz="2385"/>
            </a:lvl1pPr>
          </a:lstStyle>
          <a:p>
            <a:r>
              <a:rPr lang="en-US"/>
              <a:t>Click to edit Master title style</a:t>
            </a:r>
            <a:endParaRPr lang="en-IN"/>
          </a:p>
        </p:txBody>
      </p:sp>
      <p:sp>
        <p:nvSpPr>
          <p:cNvPr id="3" name="Subtitle 2">
            <a:extLst>
              <a:ext uri="{FF2B5EF4-FFF2-40B4-BE49-F238E27FC236}">
                <a16:creationId xmlns:a16="http://schemas.microsoft.com/office/drawing/2014/main" id="{EC0671AF-A50A-44B8-A90C-CDF38B447438}"/>
              </a:ext>
            </a:extLst>
          </p:cNvPr>
          <p:cNvSpPr>
            <a:spLocks noGrp="1"/>
          </p:cNvSpPr>
          <p:nvPr>
            <p:ph type="subTitle" idx="1"/>
          </p:nvPr>
        </p:nvSpPr>
        <p:spPr>
          <a:xfrm>
            <a:off x="1523999" y="3602038"/>
            <a:ext cx="9144000" cy="1655762"/>
          </a:xfrm>
        </p:spPr>
        <p:txBody>
          <a:bodyPr/>
          <a:lstStyle>
            <a:defPPr/>
            <a:lvl1pPr marL="0" indent="0" algn="ctr">
              <a:buNone/>
              <a:defRPr sz="954"/>
            </a:lvl1pPr>
            <a:lvl2pPr marL="181733" indent="0" algn="ctr">
              <a:buNone/>
              <a:defRPr sz="795"/>
            </a:lvl2pPr>
            <a:lvl3pPr marL="363466" indent="0" algn="ctr">
              <a:buNone/>
              <a:defRPr sz="716"/>
            </a:lvl3pPr>
            <a:lvl4pPr marL="545199" indent="0" algn="ctr">
              <a:buNone/>
              <a:defRPr sz="636"/>
            </a:lvl4pPr>
            <a:lvl5pPr marL="726932" indent="0" algn="ctr">
              <a:buNone/>
              <a:defRPr sz="636"/>
            </a:lvl5pPr>
            <a:lvl6pPr marL="908665" indent="0" algn="ctr">
              <a:buNone/>
              <a:defRPr sz="636"/>
            </a:lvl6pPr>
            <a:lvl7pPr marL="1090397" indent="0" algn="ctr">
              <a:buNone/>
              <a:defRPr sz="636"/>
            </a:lvl7pPr>
            <a:lvl8pPr marL="1272130" indent="0" algn="ctr">
              <a:buNone/>
              <a:defRPr sz="636"/>
            </a:lvl8pPr>
            <a:lvl9pPr marL="1453863" indent="0" algn="ctr">
              <a:buNone/>
              <a:defRPr sz="63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A41782-1B4E-4315-AA1A-900116455551}"/>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586C4B6D-EA31-4F53-909E-AE10ED4F1D2D}"/>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AEC0D89D-1770-4013-BEEC-468BEFA213A4}"/>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7065125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500C-784F-4106-920E-D13D16EED337}"/>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5A027CA0-63BE-4065-BC2E-8D26143C122C}"/>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E2FA5-5F2F-438C-AA67-70CC7B1E1650}"/>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0DF30925-5FD6-4710-A182-B1E33F66D04D}"/>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EB45595F-F958-4406-AF75-6D4D246CD9A5}"/>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4013920645"/>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6339-1200-4D76-8A3F-4199F66195A0}"/>
              </a:ext>
            </a:extLst>
          </p:cNvPr>
          <p:cNvSpPr>
            <a:spLocks noGrp="1"/>
          </p:cNvSpPr>
          <p:nvPr>
            <p:ph type="title"/>
          </p:nvPr>
        </p:nvSpPr>
        <p:spPr>
          <a:xfrm>
            <a:off x="831850" y="1709738"/>
            <a:ext cx="10515600" cy="2852737"/>
          </a:xfrm>
        </p:spPr>
        <p:txBody>
          <a:bodyPr anchor="b"/>
          <a:lstStyle>
            <a:defPPr/>
            <a:lvl1pPr>
              <a:defRPr sz="2385"/>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893FC0-81A9-4FD1-BAB3-BDABA67C2202}"/>
              </a:ext>
            </a:extLst>
          </p:cNvPr>
          <p:cNvSpPr>
            <a:spLocks noGrp="1"/>
          </p:cNvSpPr>
          <p:nvPr>
            <p:ph type="body" idx="1"/>
          </p:nvPr>
        </p:nvSpPr>
        <p:spPr>
          <a:xfrm>
            <a:off x="831850" y="4589462"/>
            <a:ext cx="10515600" cy="1500187"/>
          </a:xfrm>
        </p:spPr>
        <p:txBody>
          <a:bodyPr/>
          <a:lstStyle>
            <a:defPPr/>
            <a:lvl1pPr marL="0" indent="0">
              <a:buNone/>
              <a:defRPr sz="954">
                <a:solidFill>
                  <a:schemeClr val="tx1">
                    <a:tint val="75000"/>
                  </a:schemeClr>
                </a:solidFill>
              </a:defRPr>
            </a:lvl1pPr>
            <a:lvl2pPr marL="181733" indent="0">
              <a:buNone/>
              <a:defRPr sz="795">
                <a:solidFill>
                  <a:schemeClr val="tx1">
                    <a:tint val="75000"/>
                  </a:schemeClr>
                </a:solidFill>
              </a:defRPr>
            </a:lvl2pPr>
            <a:lvl3pPr marL="363466" indent="0">
              <a:buNone/>
              <a:defRPr sz="716">
                <a:solidFill>
                  <a:schemeClr val="tx1">
                    <a:tint val="75000"/>
                  </a:schemeClr>
                </a:solidFill>
              </a:defRPr>
            </a:lvl3pPr>
            <a:lvl4pPr marL="545199" indent="0">
              <a:buNone/>
              <a:defRPr sz="636">
                <a:solidFill>
                  <a:schemeClr val="tx1">
                    <a:tint val="75000"/>
                  </a:schemeClr>
                </a:solidFill>
              </a:defRPr>
            </a:lvl4pPr>
            <a:lvl5pPr marL="726932" indent="0">
              <a:buNone/>
              <a:defRPr sz="636">
                <a:solidFill>
                  <a:schemeClr val="tx1">
                    <a:tint val="75000"/>
                  </a:schemeClr>
                </a:solidFill>
              </a:defRPr>
            </a:lvl5pPr>
            <a:lvl6pPr marL="908665" indent="0">
              <a:buNone/>
              <a:defRPr sz="636">
                <a:solidFill>
                  <a:schemeClr val="tx1">
                    <a:tint val="75000"/>
                  </a:schemeClr>
                </a:solidFill>
              </a:defRPr>
            </a:lvl6pPr>
            <a:lvl7pPr marL="1090397" indent="0">
              <a:buNone/>
              <a:defRPr sz="636">
                <a:solidFill>
                  <a:schemeClr val="tx1">
                    <a:tint val="75000"/>
                  </a:schemeClr>
                </a:solidFill>
              </a:defRPr>
            </a:lvl7pPr>
            <a:lvl8pPr marL="1272130" indent="0">
              <a:buNone/>
              <a:defRPr sz="636">
                <a:solidFill>
                  <a:schemeClr val="tx1">
                    <a:tint val="75000"/>
                  </a:schemeClr>
                </a:solidFill>
              </a:defRPr>
            </a:lvl8pPr>
            <a:lvl9pPr marL="1453863" indent="0">
              <a:buNone/>
              <a:defRPr sz="636">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9A1BEE-0D63-478E-9AFC-93C742E722F0}"/>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146F43DB-21C4-43FA-92A3-2C1AE73A774A}"/>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5CD17B56-E9D6-4197-8938-D35203321DF6}"/>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168728306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8F02-B7F8-4E88-B2B9-E43E8C7D58FC}"/>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C70FF6DB-07BF-4F6B-B953-FAB3DCA3DC6C}"/>
              </a:ext>
            </a:extLst>
          </p:cNvPr>
          <p:cNvSpPr>
            <a:spLocks noGrp="1"/>
          </p:cNvSpPr>
          <p:nvPr>
            <p:ph sz="half" idx="1"/>
          </p:nvPr>
        </p:nvSpPr>
        <p:spPr>
          <a:xfrm>
            <a:off x="838199" y="1825625"/>
            <a:ext cx="5181601"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A61780-6C17-4523-8F5E-B06FBE693CF4}"/>
              </a:ext>
            </a:extLst>
          </p:cNvPr>
          <p:cNvSpPr>
            <a:spLocks noGrp="1"/>
          </p:cNvSpPr>
          <p:nvPr>
            <p:ph sz="half" idx="2"/>
          </p:nvPr>
        </p:nvSpPr>
        <p:spPr>
          <a:xfrm>
            <a:off x="6172199" y="1825625"/>
            <a:ext cx="5181601"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D680C9-0867-4C1F-9640-5CBF6B89C3A4}"/>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6" name="Footer Placeholder 5">
            <a:extLst>
              <a:ext uri="{FF2B5EF4-FFF2-40B4-BE49-F238E27FC236}">
                <a16:creationId xmlns:a16="http://schemas.microsoft.com/office/drawing/2014/main" id="{81ADA458-8E35-40F4-A4AA-F60D433660F9}"/>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4084DBD9-0C2E-40C3-B54C-B6997C0D1C55}"/>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1367795834"/>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F460-D25F-4614-B5D3-84695C8E6058}"/>
              </a:ext>
            </a:extLst>
          </p:cNvPr>
          <p:cNvSpPr>
            <a:spLocks noGrp="1"/>
          </p:cNvSpPr>
          <p:nvPr>
            <p:ph type="title"/>
          </p:nvPr>
        </p:nvSpPr>
        <p:spPr>
          <a:xfrm>
            <a:off x="839787" y="365125"/>
            <a:ext cx="10515600" cy="1325563"/>
          </a:xfrm>
        </p:spPr>
        <p:txBody>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EF7C3CC7-0E07-4E45-9296-E7C4465025A1}"/>
              </a:ext>
            </a:extLst>
          </p:cNvPr>
          <p:cNvSpPr>
            <a:spLocks noGrp="1"/>
          </p:cNvSpPr>
          <p:nvPr>
            <p:ph type="body" idx="1"/>
          </p:nvPr>
        </p:nvSpPr>
        <p:spPr>
          <a:xfrm>
            <a:off x="839789" y="1681163"/>
            <a:ext cx="5157788" cy="823912"/>
          </a:xfrm>
        </p:spPr>
        <p:txBody>
          <a:bodyPr anchor="b"/>
          <a:lstStyle>
            <a:defPPr/>
            <a:lvl1pPr marL="0" indent="0">
              <a:buNone/>
              <a:defRPr sz="954" b="1"/>
            </a:lvl1pPr>
            <a:lvl2pPr marL="181733" indent="0">
              <a:buNone/>
              <a:defRPr sz="795" b="1"/>
            </a:lvl2pPr>
            <a:lvl3pPr marL="363466" indent="0">
              <a:buNone/>
              <a:defRPr sz="716" b="1"/>
            </a:lvl3pPr>
            <a:lvl4pPr marL="545199" indent="0">
              <a:buNone/>
              <a:defRPr sz="636" b="1"/>
            </a:lvl4pPr>
            <a:lvl5pPr marL="726932" indent="0">
              <a:buNone/>
              <a:defRPr sz="636" b="1"/>
            </a:lvl5pPr>
            <a:lvl6pPr marL="908665" indent="0">
              <a:buNone/>
              <a:defRPr sz="636" b="1"/>
            </a:lvl6pPr>
            <a:lvl7pPr marL="1090397" indent="0">
              <a:buNone/>
              <a:defRPr sz="636" b="1"/>
            </a:lvl7pPr>
            <a:lvl8pPr marL="1272130" indent="0">
              <a:buNone/>
              <a:defRPr sz="636" b="1"/>
            </a:lvl8pPr>
            <a:lvl9pPr marL="1453863" indent="0">
              <a:buNone/>
              <a:defRPr sz="636" b="1"/>
            </a:lvl9pPr>
          </a:lstStyle>
          <a:p>
            <a:pPr lvl="0"/>
            <a:r>
              <a:rPr lang="en-US"/>
              <a:t>Click to edit Master text styles</a:t>
            </a:r>
          </a:p>
        </p:txBody>
      </p:sp>
      <p:sp>
        <p:nvSpPr>
          <p:cNvPr id="4" name="Content Placeholder 3">
            <a:extLst>
              <a:ext uri="{FF2B5EF4-FFF2-40B4-BE49-F238E27FC236}">
                <a16:creationId xmlns:a16="http://schemas.microsoft.com/office/drawing/2014/main" id="{6A428B7D-21D2-4D24-ABCD-60796A4124AB}"/>
              </a:ext>
            </a:extLst>
          </p:cNvPr>
          <p:cNvSpPr>
            <a:spLocks noGrp="1"/>
          </p:cNvSpPr>
          <p:nvPr>
            <p:ph sz="half" idx="2"/>
          </p:nvPr>
        </p:nvSpPr>
        <p:spPr>
          <a:xfrm>
            <a:off x="839789" y="2505075"/>
            <a:ext cx="51577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A795CF-906F-471A-AB20-5BCD5330D8FC}"/>
              </a:ext>
            </a:extLst>
          </p:cNvPr>
          <p:cNvSpPr>
            <a:spLocks noGrp="1"/>
          </p:cNvSpPr>
          <p:nvPr>
            <p:ph type="body" sz="quarter" idx="3"/>
          </p:nvPr>
        </p:nvSpPr>
        <p:spPr>
          <a:xfrm>
            <a:off x="6172200" y="1681163"/>
            <a:ext cx="5183188" cy="823912"/>
          </a:xfrm>
        </p:spPr>
        <p:txBody>
          <a:bodyPr anchor="b"/>
          <a:lstStyle>
            <a:defPPr/>
            <a:lvl1pPr marL="0" indent="0">
              <a:buNone/>
              <a:defRPr sz="954" b="1"/>
            </a:lvl1pPr>
            <a:lvl2pPr marL="181733" indent="0">
              <a:buNone/>
              <a:defRPr sz="795" b="1"/>
            </a:lvl2pPr>
            <a:lvl3pPr marL="363466" indent="0">
              <a:buNone/>
              <a:defRPr sz="716" b="1"/>
            </a:lvl3pPr>
            <a:lvl4pPr marL="545199" indent="0">
              <a:buNone/>
              <a:defRPr sz="636" b="1"/>
            </a:lvl4pPr>
            <a:lvl5pPr marL="726932" indent="0">
              <a:buNone/>
              <a:defRPr sz="636" b="1"/>
            </a:lvl5pPr>
            <a:lvl6pPr marL="908665" indent="0">
              <a:buNone/>
              <a:defRPr sz="636" b="1"/>
            </a:lvl6pPr>
            <a:lvl7pPr marL="1090397" indent="0">
              <a:buNone/>
              <a:defRPr sz="636" b="1"/>
            </a:lvl7pPr>
            <a:lvl8pPr marL="1272130" indent="0">
              <a:buNone/>
              <a:defRPr sz="636" b="1"/>
            </a:lvl8pPr>
            <a:lvl9pPr marL="1453863" indent="0">
              <a:buNone/>
              <a:defRPr sz="636" b="1"/>
            </a:lvl9pPr>
          </a:lstStyle>
          <a:p>
            <a:pPr lvl="0"/>
            <a:r>
              <a:rPr lang="en-US"/>
              <a:t>Click to edit Master text styles</a:t>
            </a:r>
          </a:p>
        </p:txBody>
      </p:sp>
      <p:sp>
        <p:nvSpPr>
          <p:cNvPr id="6" name="Content Placeholder 5">
            <a:extLst>
              <a:ext uri="{FF2B5EF4-FFF2-40B4-BE49-F238E27FC236}">
                <a16:creationId xmlns:a16="http://schemas.microsoft.com/office/drawing/2014/main" id="{DBC5AE81-1CA0-4C3A-BE0C-F7DB432B1977}"/>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6C2D06-ADB3-4A9E-AC3D-CF443FB5EDCD}"/>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8" name="Footer Placeholder 7">
            <a:extLst>
              <a:ext uri="{FF2B5EF4-FFF2-40B4-BE49-F238E27FC236}">
                <a16:creationId xmlns:a16="http://schemas.microsoft.com/office/drawing/2014/main" id="{C670AF23-F6B7-45CD-9655-72BEC7F409EF}"/>
              </a:ext>
            </a:extLst>
          </p:cNvPr>
          <p:cNvSpPr>
            <a:spLocks noGrp="1"/>
          </p:cNvSpPr>
          <p:nvPr>
            <p:ph type="ftr" sz="quarter" idx="11"/>
          </p:nvPr>
        </p:nvSpPr>
        <p:spPr/>
        <p:txBody>
          <a:bodyPr/>
          <a:lstStyle>
            <a:defPPr/>
          </a:lstStyle>
          <a:p>
            <a:endParaRPr lang="en-IN"/>
          </a:p>
        </p:txBody>
      </p:sp>
      <p:sp>
        <p:nvSpPr>
          <p:cNvPr id="9" name="Slide Number Placeholder 8">
            <a:extLst>
              <a:ext uri="{FF2B5EF4-FFF2-40B4-BE49-F238E27FC236}">
                <a16:creationId xmlns:a16="http://schemas.microsoft.com/office/drawing/2014/main" id="{21EEAA47-5874-4BF7-B14F-004AE1285A50}"/>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421267555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BD90-B34B-40D8-9E2A-D918FC98F444}"/>
              </a:ext>
            </a:extLst>
          </p:cNvPr>
          <p:cNvSpPr>
            <a:spLocks noGrp="1"/>
          </p:cNvSpPr>
          <p:nvPr>
            <p:ph type="title"/>
          </p:nvPr>
        </p:nvSpPr>
        <p:spPr/>
        <p:txBody>
          <a:bodyPr/>
          <a:lstStyle>
            <a:defPPr/>
          </a:lstStyle>
          <a:p>
            <a:r>
              <a:rPr lang="en-US"/>
              <a:t>Click to edit Master title style</a:t>
            </a:r>
            <a:endParaRPr lang="en-IN"/>
          </a:p>
        </p:txBody>
      </p:sp>
      <p:sp>
        <p:nvSpPr>
          <p:cNvPr id="3" name="Date Placeholder 2">
            <a:extLst>
              <a:ext uri="{FF2B5EF4-FFF2-40B4-BE49-F238E27FC236}">
                <a16:creationId xmlns:a16="http://schemas.microsoft.com/office/drawing/2014/main" id="{149A1B02-2521-4A08-B20C-025D24275B31}"/>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4" name="Footer Placeholder 3">
            <a:extLst>
              <a:ext uri="{FF2B5EF4-FFF2-40B4-BE49-F238E27FC236}">
                <a16:creationId xmlns:a16="http://schemas.microsoft.com/office/drawing/2014/main" id="{9136736E-2A98-4BAB-9669-9F7A8CD6F0B9}"/>
              </a:ext>
            </a:extLst>
          </p:cNvPr>
          <p:cNvSpPr>
            <a:spLocks noGrp="1"/>
          </p:cNvSpPr>
          <p:nvPr>
            <p:ph type="ftr" sz="quarter" idx="11"/>
          </p:nvPr>
        </p:nvSpPr>
        <p:spPr/>
        <p:txBody>
          <a:bodyPr/>
          <a:lstStyle>
            <a:defPPr/>
          </a:lstStyle>
          <a:p>
            <a:endParaRPr lang="en-IN"/>
          </a:p>
        </p:txBody>
      </p:sp>
      <p:sp>
        <p:nvSpPr>
          <p:cNvPr id="5" name="Slide Number Placeholder 4">
            <a:extLst>
              <a:ext uri="{FF2B5EF4-FFF2-40B4-BE49-F238E27FC236}">
                <a16:creationId xmlns:a16="http://schemas.microsoft.com/office/drawing/2014/main" id="{5D718DAC-654A-492F-A579-9D000FC888A7}"/>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117240973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8581D-CCEB-4AD4-9316-22723C49558A}"/>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3" name="Footer Placeholder 2">
            <a:extLst>
              <a:ext uri="{FF2B5EF4-FFF2-40B4-BE49-F238E27FC236}">
                <a16:creationId xmlns:a16="http://schemas.microsoft.com/office/drawing/2014/main" id="{BF476CD9-F089-4F94-A9DA-E266E1646003}"/>
              </a:ext>
            </a:extLst>
          </p:cNvPr>
          <p:cNvSpPr>
            <a:spLocks noGrp="1"/>
          </p:cNvSpPr>
          <p:nvPr>
            <p:ph type="ftr" sz="quarter" idx="11"/>
          </p:nvPr>
        </p:nvSpPr>
        <p:spPr/>
        <p:txBody>
          <a:bodyPr/>
          <a:lstStyle>
            <a:defPPr/>
          </a:lstStyle>
          <a:p>
            <a:endParaRPr lang="en-IN"/>
          </a:p>
        </p:txBody>
      </p:sp>
      <p:sp>
        <p:nvSpPr>
          <p:cNvPr id="4" name="Slide Number Placeholder 3">
            <a:extLst>
              <a:ext uri="{FF2B5EF4-FFF2-40B4-BE49-F238E27FC236}">
                <a16:creationId xmlns:a16="http://schemas.microsoft.com/office/drawing/2014/main" id="{9923AB0D-9320-458A-93A7-BC1A3FE8FEED}"/>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1675991530"/>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6AFF-3F78-498E-93AE-20341A729258}"/>
              </a:ext>
            </a:extLst>
          </p:cNvPr>
          <p:cNvSpPr>
            <a:spLocks noGrp="1"/>
          </p:cNvSpPr>
          <p:nvPr>
            <p:ph type="title"/>
          </p:nvPr>
        </p:nvSpPr>
        <p:spPr>
          <a:xfrm>
            <a:off x="839789" y="457200"/>
            <a:ext cx="3932238" cy="1600200"/>
          </a:xfrm>
        </p:spPr>
        <p:txBody>
          <a:bodyPr anchor="b"/>
          <a:lstStyle>
            <a:defPPr/>
            <a:lvl1pPr>
              <a:defRPr sz="1272"/>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AB2A82-18AE-4C0E-971E-1D3CE3B261CB}"/>
              </a:ext>
            </a:extLst>
          </p:cNvPr>
          <p:cNvSpPr>
            <a:spLocks noGrp="1"/>
          </p:cNvSpPr>
          <p:nvPr>
            <p:ph idx="1"/>
          </p:nvPr>
        </p:nvSpPr>
        <p:spPr>
          <a:xfrm>
            <a:off x="5183188" y="987425"/>
            <a:ext cx="6172200" cy="4873625"/>
          </a:xfrm>
        </p:spPr>
        <p:txBody>
          <a:bodyPr/>
          <a:lstStyle>
            <a:defPPr/>
            <a:lvl1pPr>
              <a:defRPr sz="1272"/>
            </a:lvl1pPr>
            <a:lvl2pPr>
              <a:defRPr sz="1113"/>
            </a:lvl2pPr>
            <a:lvl3pPr>
              <a:defRPr sz="954"/>
            </a:lvl3pPr>
            <a:lvl4pPr>
              <a:defRPr sz="795"/>
            </a:lvl4pPr>
            <a:lvl5pPr>
              <a:defRPr sz="795"/>
            </a:lvl5pPr>
            <a:lvl6pPr>
              <a:defRPr sz="795"/>
            </a:lvl6pPr>
            <a:lvl7pPr>
              <a:defRPr sz="795"/>
            </a:lvl7pPr>
            <a:lvl8pPr>
              <a:defRPr sz="795"/>
            </a:lvl8pPr>
            <a:lvl9pPr>
              <a:defRPr sz="7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AE3256-46C0-4616-94A4-CCF29377055C}"/>
              </a:ext>
            </a:extLst>
          </p:cNvPr>
          <p:cNvSpPr>
            <a:spLocks noGrp="1"/>
          </p:cNvSpPr>
          <p:nvPr>
            <p:ph type="body" sz="half" idx="2"/>
          </p:nvPr>
        </p:nvSpPr>
        <p:spPr>
          <a:xfrm>
            <a:off x="839789" y="2057400"/>
            <a:ext cx="3932238" cy="3811588"/>
          </a:xfrm>
        </p:spPr>
        <p:txBody>
          <a:bodyPr/>
          <a:lstStyle>
            <a:defPPr/>
            <a:lvl1pPr marL="0" indent="0">
              <a:buNone/>
              <a:defRPr sz="636"/>
            </a:lvl1pPr>
            <a:lvl2pPr marL="181733" indent="0">
              <a:buNone/>
              <a:defRPr sz="557"/>
            </a:lvl2pPr>
            <a:lvl3pPr marL="363466" indent="0">
              <a:buNone/>
              <a:defRPr sz="477"/>
            </a:lvl3pPr>
            <a:lvl4pPr marL="545199" indent="0">
              <a:buNone/>
              <a:defRPr sz="398"/>
            </a:lvl4pPr>
            <a:lvl5pPr marL="726932" indent="0">
              <a:buNone/>
              <a:defRPr sz="398"/>
            </a:lvl5pPr>
            <a:lvl6pPr marL="908665" indent="0">
              <a:buNone/>
              <a:defRPr sz="398"/>
            </a:lvl6pPr>
            <a:lvl7pPr marL="1090397" indent="0">
              <a:buNone/>
              <a:defRPr sz="398"/>
            </a:lvl7pPr>
            <a:lvl8pPr marL="1272130" indent="0">
              <a:buNone/>
              <a:defRPr sz="398"/>
            </a:lvl8pPr>
            <a:lvl9pPr marL="1453863" indent="0">
              <a:buNone/>
              <a:defRPr sz="398"/>
            </a:lvl9pPr>
          </a:lstStyle>
          <a:p>
            <a:pPr lvl="0"/>
            <a:r>
              <a:rPr lang="en-US"/>
              <a:t>Click to edit Master text styles</a:t>
            </a:r>
          </a:p>
        </p:txBody>
      </p:sp>
      <p:sp>
        <p:nvSpPr>
          <p:cNvPr id="5" name="Date Placeholder 4">
            <a:extLst>
              <a:ext uri="{FF2B5EF4-FFF2-40B4-BE49-F238E27FC236}">
                <a16:creationId xmlns:a16="http://schemas.microsoft.com/office/drawing/2014/main" id="{62BA6116-33ED-4212-A444-3DF9F6373765}"/>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6" name="Footer Placeholder 5">
            <a:extLst>
              <a:ext uri="{FF2B5EF4-FFF2-40B4-BE49-F238E27FC236}">
                <a16:creationId xmlns:a16="http://schemas.microsoft.com/office/drawing/2014/main" id="{12B4FC19-55E3-44AB-BB97-FC4DDDED9D9D}"/>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48E0FB1C-03DA-46A2-B2C3-643C41F92270}"/>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77317414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19A4-E9B7-4EB5-B1B0-5AB222FE86E9}"/>
              </a:ext>
            </a:extLst>
          </p:cNvPr>
          <p:cNvSpPr>
            <a:spLocks noGrp="1"/>
          </p:cNvSpPr>
          <p:nvPr>
            <p:ph type="title"/>
          </p:nvPr>
        </p:nvSpPr>
        <p:spPr>
          <a:xfrm>
            <a:off x="839789" y="457200"/>
            <a:ext cx="3932238" cy="1600200"/>
          </a:xfrm>
        </p:spPr>
        <p:txBody>
          <a:bodyPr anchor="b"/>
          <a:lstStyle>
            <a:defPPr/>
            <a:lvl1pPr>
              <a:defRPr sz="1272"/>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5D4DEE-EF4C-4647-924D-0A7CFDCB8C03}"/>
              </a:ext>
            </a:extLst>
          </p:cNvPr>
          <p:cNvSpPr>
            <a:spLocks noGrp="1"/>
          </p:cNvSpPr>
          <p:nvPr>
            <p:ph type="pic" idx="1"/>
          </p:nvPr>
        </p:nvSpPr>
        <p:spPr>
          <a:xfrm>
            <a:off x="5183188" y="987425"/>
            <a:ext cx="6172200" cy="4873625"/>
          </a:xfrm>
        </p:spPr>
        <p:txBody>
          <a:bodyPr/>
          <a:lstStyle>
            <a:defPPr/>
            <a:lvl1pPr marL="0" indent="0">
              <a:buNone/>
              <a:defRPr sz="1272"/>
            </a:lvl1pPr>
            <a:lvl2pPr marL="181733" indent="0">
              <a:buNone/>
              <a:defRPr sz="1113"/>
            </a:lvl2pPr>
            <a:lvl3pPr marL="363466" indent="0">
              <a:buNone/>
              <a:defRPr sz="954"/>
            </a:lvl3pPr>
            <a:lvl4pPr marL="545199" indent="0">
              <a:buNone/>
              <a:defRPr sz="795"/>
            </a:lvl4pPr>
            <a:lvl5pPr marL="726932" indent="0">
              <a:buNone/>
              <a:defRPr sz="795"/>
            </a:lvl5pPr>
            <a:lvl6pPr marL="908665" indent="0">
              <a:buNone/>
              <a:defRPr sz="795"/>
            </a:lvl6pPr>
            <a:lvl7pPr marL="1090397" indent="0">
              <a:buNone/>
              <a:defRPr sz="795"/>
            </a:lvl7pPr>
            <a:lvl8pPr marL="1272130" indent="0">
              <a:buNone/>
              <a:defRPr sz="795"/>
            </a:lvl8pPr>
            <a:lvl9pPr marL="1453863" indent="0">
              <a:buNone/>
              <a:defRPr sz="795"/>
            </a:lvl9pPr>
          </a:lstStyle>
          <a:p>
            <a:endParaRPr lang="en-IN"/>
          </a:p>
        </p:txBody>
      </p:sp>
      <p:sp>
        <p:nvSpPr>
          <p:cNvPr id="4" name="Text Placeholder 3">
            <a:extLst>
              <a:ext uri="{FF2B5EF4-FFF2-40B4-BE49-F238E27FC236}">
                <a16:creationId xmlns:a16="http://schemas.microsoft.com/office/drawing/2014/main" id="{CCF02087-2C0B-40FF-9AEA-CD0150ECB88C}"/>
              </a:ext>
            </a:extLst>
          </p:cNvPr>
          <p:cNvSpPr>
            <a:spLocks noGrp="1"/>
          </p:cNvSpPr>
          <p:nvPr>
            <p:ph type="body" sz="half" idx="2"/>
          </p:nvPr>
        </p:nvSpPr>
        <p:spPr>
          <a:xfrm>
            <a:off x="839789" y="2057400"/>
            <a:ext cx="3932238" cy="3811588"/>
          </a:xfrm>
        </p:spPr>
        <p:txBody>
          <a:bodyPr/>
          <a:lstStyle>
            <a:defPPr/>
            <a:lvl1pPr marL="0" indent="0">
              <a:buNone/>
              <a:defRPr sz="636"/>
            </a:lvl1pPr>
            <a:lvl2pPr marL="181733" indent="0">
              <a:buNone/>
              <a:defRPr sz="557"/>
            </a:lvl2pPr>
            <a:lvl3pPr marL="363466" indent="0">
              <a:buNone/>
              <a:defRPr sz="477"/>
            </a:lvl3pPr>
            <a:lvl4pPr marL="545199" indent="0">
              <a:buNone/>
              <a:defRPr sz="398"/>
            </a:lvl4pPr>
            <a:lvl5pPr marL="726932" indent="0">
              <a:buNone/>
              <a:defRPr sz="398"/>
            </a:lvl5pPr>
            <a:lvl6pPr marL="908665" indent="0">
              <a:buNone/>
              <a:defRPr sz="398"/>
            </a:lvl6pPr>
            <a:lvl7pPr marL="1090397" indent="0">
              <a:buNone/>
              <a:defRPr sz="398"/>
            </a:lvl7pPr>
            <a:lvl8pPr marL="1272130" indent="0">
              <a:buNone/>
              <a:defRPr sz="398"/>
            </a:lvl8pPr>
            <a:lvl9pPr marL="1453863" indent="0">
              <a:buNone/>
              <a:defRPr sz="398"/>
            </a:lvl9pPr>
          </a:lstStyle>
          <a:p>
            <a:pPr lvl="0"/>
            <a:r>
              <a:rPr lang="en-US"/>
              <a:t>Click to edit Master text styles</a:t>
            </a:r>
          </a:p>
        </p:txBody>
      </p:sp>
      <p:sp>
        <p:nvSpPr>
          <p:cNvPr id="5" name="Date Placeholder 4">
            <a:extLst>
              <a:ext uri="{FF2B5EF4-FFF2-40B4-BE49-F238E27FC236}">
                <a16:creationId xmlns:a16="http://schemas.microsoft.com/office/drawing/2014/main" id="{C76A421E-CE3C-43B1-9C2C-49CDF7C5E082}"/>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6" name="Footer Placeholder 5">
            <a:extLst>
              <a:ext uri="{FF2B5EF4-FFF2-40B4-BE49-F238E27FC236}">
                <a16:creationId xmlns:a16="http://schemas.microsoft.com/office/drawing/2014/main" id="{644CEBB4-1E14-451A-B3CD-67F9D4ACA2AE}"/>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804C78EF-025F-4830-83D6-A17DB47AA995}"/>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142972702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38BB-383D-4E62-A206-62E9C10E0F05}"/>
              </a:ext>
            </a:extLst>
          </p:cNvPr>
          <p:cNvSpPr>
            <a:spLocks noGrp="1"/>
          </p:cNvSpPr>
          <p:nvPr>
            <p:ph type="title"/>
          </p:nvPr>
        </p:nvSpPr>
        <p:spPr/>
        <p:txBody>
          <a:bodyPr/>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E1B187-9E5E-47B0-951D-EBCAD33486FF}"/>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8F01DD-3523-4B8D-B807-012DF0CC13DC}"/>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D9227494-67E4-47DB-99E1-48198DBC4548}"/>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168EA67C-C18A-4953-BC17-9BC11EDA0BAA}"/>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25933404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6A4861CE-7D15-4E06-B4E3-73C84F8228B5}" type="datetimeFigureOut">
              <a:rPr lang="en-US" smtClean="0"/>
              <a:pPr/>
              <a:t>7/2/2022</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CDA4D-F435-42B1-9AB0-376920C152A2}"/>
              </a:ext>
            </a:extLst>
          </p:cNvPr>
          <p:cNvSpPr>
            <a:spLocks noGrp="1"/>
          </p:cNvSpPr>
          <p:nvPr>
            <p:ph type="title" orient="vert"/>
          </p:nvPr>
        </p:nvSpPr>
        <p:spPr>
          <a:xfrm>
            <a:off x="8724899" y="365125"/>
            <a:ext cx="2628899" cy="5811838"/>
          </a:xfrm>
        </p:spPr>
        <p:txBody>
          <a:bodyPr vert="eaVert"/>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56063A-1907-47EC-9D1A-6E1DDB164F5F}"/>
              </a:ext>
            </a:extLst>
          </p:cNvPr>
          <p:cNvSpPr>
            <a:spLocks noGrp="1"/>
          </p:cNvSpPr>
          <p:nvPr>
            <p:ph type="body" orient="vert" idx="1"/>
          </p:nvPr>
        </p:nvSpPr>
        <p:spPr>
          <a:xfrm>
            <a:off x="838200" y="365125"/>
            <a:ext cx="7734301"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44B76B-F7D7-4E5A-8D76-11F10D660712}"/>
              </a:ext>
            </a:extLst>
          </p:cNvPr>
          <p:cNvSpPr>
            <a:spLocks noGrp="1"/>
          </p:cNvSpPr>
          <p:nvPr>
            <p:ph type="dt" sz="half" idx="10"/>
          </p:nvPr>
        </p:nvSpPr>
        <p:spPr/>
        <p:txBody>
          <a:bodyPr/>
          <a:lstStyle>
            <a:def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DA935317-DE0F-4FE4-863A-167EC0F6FAE5}"/>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4A6A31F2-A760-4CE6-BF60-6A5E8A6D1336}"/>
              </a:ext>
            </a:extLst>
          </p:cNvPr>
          <p:cNvSpPr>
            <a:spLocks noGrp="1"/>
          </p:cNvSpPr>
          <p:nvPr>
            <p:ph type="sldNum" sz="quarter" idx="12"/>
          </p:nvPr>
        </p:nvSpPr>
        <p:spPr/>
        <p:txBody>
          <a:bodyPr/>
          <a:lstStyle>
            <a:defPPr/>
          </a:lstStyle>
          <a:p>
            <a:fld id="{E9C282F0-7F87-4395-9B56-A002463C32AB}" type="slidenum">
              <a:rPr lang="en-IN" smtClean="0"/>
              <a:pPr/>
              <a:t>‹#›</a:t>
            </a:fld>
            <a:endParaRPr lang="en-IN"/>
          </a:p>
        </p:txBody>
      </p:sp>
    </p:spTree>
    <p:extLst>
      <p:ext uri="{BB962C8B-B14F-4D97-AF65-F5344CB8AC3E}">
        <p14:creationId xmlns:p14="http://schemas.microsoft.com/office/powerpoint/2010/main" val="33381371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B1E363CE-EDBC-4E7E-9621-5AA2ECD0C5D1}" type="datetimeFigureOut">
              <a:rPr lang="en-US" smtClean="0"/>
              <a:pPr/>
              <a:t>7/2/2022</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6.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fld id="{E8FD0B7A-F5DD-4F40-B4CB-3B2C354B893A}" type="datetimeFigureOut">
              <a:rPr lang="en-US" smtClean="0"/>
              <a:pPr/>
              <a:t>7/2/2022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6CE7D5-CF57-46EF-B807-FDD0502418D4}" type="datetimeFigureOut">
              <a:rPr lang="en-US" smtClean="0"/>
              <a:pPr/>
              <a:t>7/2/2022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defP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def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38B69F-AEDA-2D4A-A4FC-B2B5777E57C2}" type="datetimeFigureOut">
              <a:rPr lang="en-US" smtClean="0"/>
              <a:pPr/>
              <a:t>7/2/2022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AB7756-F60F-2043-82E7-2F645952B8DE}" type="slidenum">
              <a:rPr lang="en-US" smtClean="0"/>
              <a:pPr/>
              <a:t>‹#›</a:t>
            </a:fld>
            <a:endParaRPr lang="en-US"/>
          </a:p>
        </p:txBody>
      </p:sp>
    </p:spTree>
    <p:extLst>
      <p:ext uri="{BB962C8B-B14F-4D97-AF65-F5344CB8AC3E}">
        <p14:creationId xmlns:p14="http://schemas.microsoft.com/office/powerpoint/2010/main" val="2955207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Lst>
  <p:transition/>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60C453-F608-4B15-A7B9-BCC8025D11DB}" type="datetimeFigureOut">
              <a:rPr lang="en-IN" smtClean="0"/>
              <a:pPr/>
              <a:t>02-07-2022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1497FD-A6BE-4534-8D36-547E7828CAA5}" type="slidenum">
              <a:rPr lang="en-IN" smtClean="0"/>
              <a:pPr/>
              <a:t>‹#›</a:t>
            </a:fld>
            <a:endParaRPr lang="en-IN"/>
          </a:p>
        </p:txBody>
      </p:sp>
    </p:spTree>
    <p:extLst>
      <p:ext uri="{BB962C8B-B14F-4D97-AF65-F5344CB8AC3E}">
        <p14:creationId xmlns:p14="http://schemas.microsoft.com/office/powerpoint/2010/main" val="308127720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defPPr>
              <a:defRPr lang="en-US"/>
            </a:defPPr>
            <a:lvl1pPr marL="0" algn="ctr" defTabSz="586432" rtl="0" eaLnBrk="1" latinLnBrk="0" hangingPunct="1">
              <a:defRPr sz="1154" kern="1200">
                <a:solidFill>
                  <a:schemeClr val="tx1">
                    <a:tint val="75000"/>
                  </a:schemeClr>
                </a:solidFill>
                <a:latin typeface="+mn-lt"/>
                <a:ea typeface="+mn-ea"/>
                <a:cs typeface="+mn-cs"/>
              </a:defRPr>
            </a:lvl1pPr>
            <a:lvl2pPr marL="293216" algn="l" defTabSz="586432" rtl="0" eaLnBrk="1" latinLnBrk="0" hangingPunct="1">
              <a:defRPr sz="1154" kern="1200">
                <a:solidFill>
                  <a:schemeClr val="tx1"/>
                </a:solidFill>
                <a:latin typeface="+mn-lt"/>
                <a:ea typeface="+mn-ea"/>
                <a:cs typeface="+mn-cs"/>
              </a:defRPr>
            </a:lvl2pPr>
            <a:lvl3pPr marL="586432" algn="l" defTabSz="586432" rtl="0" eaLnBrk="1" latinLnBrk="0" hangingPunct="1">
              <a:defRPr sz="1154" kern="1200">
                <a:solidFill>
                  <a:schemeClr val="tx1"/>
                </a:solidFill>
                <a:latin typeface="+mn-lt"/>
                <a:ea typeface="+mn-ea"/>
                <a:cs typeface="+mn-cs"/>
              </a:defRPr>
            </a:lvl3pPr>
            <a:lvl4pPr marL="879648" algn="l" defTabSz="586432" rtl="0" eaLnBrk="1" latinLnBrk="0" hangingPunct="1">
              <a:defRPr sz="1154" kern="1200">
                <a:solidFill>
                  <a:schemeClr val="tx1"/>
                </a:solidFill>
                <a:latin typeface="+mn-lt"/>
                <a:ea typeface="+mn-ea"/>
                <a:cs typeface="+mn-cs"/>
              </a:defRPr>
            </a:lvl4pPr>
            <a:lvl5pPr marL="1172865" algn="l" defTabSz="586432" rtl="0" eaLnBrk="1" latinLnBrk="0" hangingPunct="1">
              <a:defRPr sz="1154" kern="1200">
                <a:solidFill>
                  <a:schemeClr val="tx1"/>
                </a:solidFill>
                <a:latin typeface="+mn-lt"/>
                <a:ea typeface="+mn-ea"/>
                <a:cs typeface="+mn-cs"/>
              </a:defRPr>
            </a:lvl5pPr>
            <a:lvl6pPr marL="1466081" algn="l" defTabSz="586432" rtl="0" eaLnBrk="1" latinLnBrk="0" hangingPunct="1">
              <a:defRPr sz="1154" kern="1200">
                <a:solidFill>
                  <a:schemeClr val="tx1"/>
                </a:solidFill>
                <a:latin typeface="+mn-lt"/>
                <a:ea typeface="+mn-ea"/>
                <a:cs typeface="+mn-cs"/>
              </a:defRPr>
            </a:lvl6pPr>
            <a:lvl7pPr marL="1759297" algn="l" defTabSz="586432" rtl="0" eaLnBrk="1" latinLnBrk="0" hangingPunct="1">
              <a:defRPr sz="1154" kern="1200">
                <a:solidFill>
                  <a:schemeClr val="tx1"/>
                </a:solidFill>
                <a:latin typeface="+mn-lt"/>
                <a:ea typeface="+mn-ea"/>
                <a:cs typeface="+mn-cs"/>
              </a:defRPr>
            </a:lvl7pPr>
            <a:lvl8pPr marL="2052513" algn="l" defTabSz="586432" rtl="0" eaLnBrk="1" latinLnBrk="0" hangingPunct="1">
              <a:defRPr sz="1154" kern="1200">
                <a:solidFill>
                  <a:schemeClr val="tx1"/>
                </a:solidFill>
                <a:latin typeface="+mn-lt"/>
                <a:ea typeface="+mn-ea"/>
                <a:cs typeface="+mn-cs"/>
              </a:defRPr>
            </a:lvl8pPr>
            <a:lvl9pPr marL="2345729" algn="l" defTabSz="586432" rtl="0" eaLnBrk="1" latinLnBrk="0" hangingPunct="1">
              <a:defRPr sz="1154"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defPPr>
              <a:defRPr lang="en-US"/>
            </a:defPPr>
            <a:lvl1pPr marL="0" algn="l" defTabSz="586432" rtl="0" eaLnBrk="1" latinLnBrk="0" hangingPunct="1">
              <a:defRPr sz="1154" kern="1200">
                <a:solidFill>
                  <a:schemeClr val="tx1">
                    <a:tint val="75000"/>
                  </a:schemeClr>
                </a:solidFill>
                <a:latin typeface="+mn-lt"/>
                <a:ea typeface="+mn-ea"/>
                <a:cs typeface="+mn-cs"/>
              </a:defRPr>
            </a:lvl1pPr>
            <a:lvl2pPr marL="293216" algn="l" defTabSz="586432" rtl="0" eaLnBrk="1" latinLnBrk="0" hangingPunct="1">
              <a:defRPr sz="1154" kern="1200">
                <a:solidFill>
                  <a:schemeClr val="tx1"/>
                </a:solidFill>
                <a:latin typeface="+mn-lt"/>
                <a:ea typeface="+mn-ea"/>
                <a:cs typeface="+mn-cs"/>
              </a:defRPr>
            </a:lvl2pPr>
            <a:lvl3pPr marL="586432" algn="l" defTabSz="586432" rtl="0" eaLnBrk="1" latinLnBrk="0" hangingPunct="1">
              <a:defRPr sz="1154" kern="1200">
                <a:solidFill>
                  <a:schemeClr val="tx1"/>
                </a:solidFill>
                <a:latin typeface="+mn-lt"/>
                <a:ea typeface="+mn-ea"/>
                <a:cs typeface="+mn-cs"/>
              </a:defRPr>
            </a:lvl3pPr>
            <a:lvl4pPr marL="879648" algn="l" defTabSz="586432" rtl="0" eaLnBrk="1" latinLnBrk="0" hangingPunct="1">
              <a:defRPr sz="1154" kern="1200">
                <a:solidFill>
                  <a:schemeClr val="tx1"/>
                </a:solidFill>
                <a:latin typeface="+mn-lt"/>
                <a:ea typeface="+mn-ea"/>
                <a:cs typeface="+mn-cs"/>
              </a:defRPr>
            </a:lvl4pPr>
            <a:lvl5pPr marL="1172865" algn="l" defTabSz="586432" rtl="0" eaLnBrk="1" latinLnBrk="0" hangingPunct="1">
              <a:defRPr sz="1154" kern="1200">
                <a:solidFill>
                  <a:schemeClr val="tx1"/>
                </a:solidFill>
                <a:latin typeface="+mn-lt"/>
                <a:ea typeface="+mn-ea"/>
                <a:cs typeface="+mn-cs"/>
              </a:defRPr>
            </a:lvl5pPr>
            <a:lvl6pPr marL="1466081" algn="l" defTabSz="586432" rtl="0" eaLnBrk="1" latinLnBrk="0" hangingPunct="1">
              <a:defRPr sz="1154" kern="1200">
                <a:solidFill>
                  <a:schemeClr val="tx1"/>
                </a:solidFill>
                <a:latin typeface="+mn-lt"/>
                <a:ea typeface="+mn-ea"/>
                <a:cs typeface="+mn-cs"/>
              </a:defRPr>
            </a:lvl6pPr>
            <a:lvl7pPr marL="1759297" algn="l" defTabSz="586432" rtl="0" eaLnBrk="1" latinLnBrk="0" hangingPunct="1">
              <a:defRPr sz="1154" kern="1200">
                <a:solidFill>
                  <a:schemeClr val="tx1"/>
                </a:solidFill>
                <a:latin typeface="+mn-lt"/>
                <a:ea typeface="+mn-ea"/>
                <a:cs typeface="+mn-cs"/>
              </a:defRPr>
            </a:lvl7pPr>
            <a:lvl8pPr marL="2052513" algn="l" defTabSz="586432" rtl="0" eaLnBrk="1" latinLnBrk="0" hangingPunct="1">
              <a:defRPr sz="1154" kern="1200">
                <a:solidFill>
                  <a:schemeClr val="tx1"/>
                </a:solidFill>
                <a:latin typeface="+mn-lt"/>
                <a:ea typeface="+mn-ea"/>
                <a:cs typeface="+mn-cs"/>
              </a:defRPr>
            </a:lvl8pPr>
            <a:lvl9pPr marL="2345729" algn="l" defTabSz="586432" rtl="0" eaLnBrk="1" latinLnBrk="0" hangingPunct="1">
              <a:defRPr sz="1154" kern="1200">
                <a:solidFill>
                  <a:schemeClr val="tx1"/>
                </a:solidFill>
                <a:latin typeface="+mn-lt"/>
                <a:ea typeface="+mn-ea"/>
                <a:cs typeface="+mn-cs"/>
              </a:defRPr>
            </a:lvl9pPr>
          </a:lstStyle>
          <a:p>
            <a:fld id="{1D8BD707-D9CF-40AE-B4C6-C98DA3205C09}" type="datetimeFigureOut">
              <a:rPr lang="en-US"/>
              <a:pPr/>
              <a:t>7/2/2022</a:t>
            </a:fld>
            <a:endParaRPr lang="en-US"/>
          </a:p>
        </p:txBody>
      </p:sp>
      <p:sp>
        <p:nvSpPr>
          <p:cNvPr id="6" name="Holder 6"/>
          <p:cNvSpPr>
            <a:spLocks noGrp="1"/>
          </p:cNvSpPr>
          <p:nvPr>
            <p:ph type="sldNum" sz="quarter" idx="7"/>
          </p:nvPr>
        </p:nvSpPr>
        <p:spPr>
          <a:xfrm>
            <a:off x="8778241" y="6377940"/>
            <a:ext cx="2804160" cy="342900"/>
          </a:xfrm>
          <a:prstGeom prst="rect">
            <a:avLst/>
          </a:prstGeom>
        </p:spPr>
        <p:txBody>
          <a:bodyPr wrap="square" lIns="0" tIns="0" rIns="0" bIns="0">
            <a:spAutoFit/>
          </a:bodyPr>
          <a:lstStyle>
            <a:defPPr>
              <a:defRPr lang="en-US"/>
            </a:defPPr>
            <a:lvl1pPr marL="0" algn="r" defTabSz="586432" rtl="0" eaLnBrk="1" latinLnBrk="0" hangingPunct="1">
              <a:defRPr sz="1154" kern="1200">
                <a:solidFill>
                  <a:schemeClr val="tx1">
                    <a:tint val="75000"/>
                  </a:schemeClr>
                </a:solidFill>
                <a:latin typeface="+mn-lt"/>
                <a:ea typeface="+mn-ea"/>
                <a:cs typeface="+mn-cs"/>
              </a:defRPr>
            </a:lvl1pPr>
            <a:lvl2pPr marL="293216" algn="l" defTabSz="586432" rtl="0" eaLnBrk="1" latinLnBrk="0" hangingPunct="1">
              <a:defRPr sz="1154" kern="1200">
                <a:solidFill>
                  <a:schemeClr val="tx1"/>
                </a:solidFill>
                <a:latin typeface="+mn-lt"/>
                <a:ea typeface="+mn-ea"/>
                <a:cs typeface="+mn-cs"/>
              </a:defRPr>
            </a:lvl2pPr>
            <a:lvl3pPr marL="586432" algn="l" defTabSz="586432" rtl="0" eaLnBrk="1" latinLnBrk="0" hangingPunct="1">
              <a:defRPr sz="1154" kern="1200">
                <a:solidFill>
                  <a:schemeClr val="tx1"/>
                </a:solidFill>
                <a:latin typeface="+mn-lt"/>
                <a:ea typeface="+mn-ea"/>
                <a:cs typeface="+mn-cs"/>
              </a:defRPr>
            </a:lvl3pPr>
            <a:lvl4pPr marL="879648" algn="l" defTabSz="586432" rtl="0" eaLnBrk="1" latinLnBrk="0" hangingPunct="1">
              <a:defRPr sz="1154" kern="1200">
                <a:solidFill>
                  <a:schemeClr val="tx1"/>
                </a:solidFill>
                <a:latin typeface="+mn-lt"/>
                <a:ea typeface="+mn-ea"/>
                <a:cs typeface="+mn-cs"/>
              </a:defRPr>
            </a:lvl4pPr>
            <a:lvl5pPr marL="1172865" algn="l" defTabSz="586432" rtl="0" eaLnBrk="1" latinLnBrk="0" hangingPunct="1">
              <a:defRPr sz="1154" kern="1200">
                <a:solidFill>
                  <a:schemeClr val="tx1"/>
                </a:solidFill>
                <a:latin typeface="+mn-lt"/>
                <a:ea typeface="+mn-ea"/>
                <a:cs typeface="+mn-cs"/>
              </a:defRPr>
            </a:lvl5pPr>
            <a:lvl6pPr marL="1466081" algn="l" defTabSz="586432" rtl="0" eaLnBrk="1" latinLnBrk="0" hangingPunct="1">
              <a:defRPr sz="1154" kern="1200">
                <a:solidFill>
                  <a:schemeClr val="tx1"/>
                </a:solidFill>
                <a:latin typeface="+mn-lt"/>
                <a:ea typeface="+mn-ea"/>
                <a:cs typeface="+mn-cs"/>
              </a:defRPr>
            </a:lvl6pPr>
            <a:lvl7pPr marL="1759297" algn="l" defTabSz="586432" rtl="0" eaLnBrk="1" latinLnBrk="0" hangingPunct="1">
              <a:defRPr sz="1154" kern="1200">
                <a:solidFill>
                  <a:schemeClr val="tx1"/>
                </a:solidFill>
                <a:latin typeface="+mn-lt"/>
                <a:ea typeface="+mn-ea"/>
                <a:cs typeface="+mn-cs"/>
              </a:defRPr>
            </a:lvl7pPr>
            <a:lvl8pPr marL="2052513" algn="l" defTabSz="586432" rtl="0" eaLnBrk="1" latinLnBrk="0" hangingPunct="1">
              <a:defRPr sz="1154" kern="1200">
                <a:solidFill>
                  <a:schemeClr val="tx1"/>
                </a:solidFill>
                <a:latin typeface="+mn-lt"/>
                <a:ea typeface="+mn-ea"/>
                <a:cs typeface="+mn-cs"/>
              </a:defRPr>
            </a:lvl8pPr>
            <a:lvl9pPr marL="2345729" algn="l" defTabSz="586432" rtl="0" eaLnBrk="1" latinLnBrk="0" hangingPunct="1">
              <a:defRPr sz="1154" kern="1200">
                <a:solidFill>
                  <a:schemeClr val="tx1"/>
                </a:solidFill>
                <a:latin typeface="+mn-lt"/>
                <a:ea typeface="+mn-ea"/>
                <a:cs typeface="+mn-cs"/>
              </a:defRPr>
            </a:lvl9pPr>
          </a:lstStyle>
          <a:p>
            <a:fld id="{B6F15528-21DE-4FAA-801E-634DDDAF4B2B}" type="slidenum">
              <a:pPr/>
              <a:t>‹#›</a:t>
            </a:fld>
            <a:endParaRPr/>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Lst>
  <p:transition/>
  <p:txStyles>
    <p:titleStyle>
      <a:lvl1pPr>
        <a:defRPr>
          <a:latin typeface="+mj-lt"/>
          <a:ea typeface="+mj-ea"/>
          <a:cs typeface="+mj-cs"/>
        </a:defRPr>
      </a:lvl1pPr>
    </p:titleStyle>
    <p:bodyStyle>
      <a:lvl1pPr marL="0">
        <a:defRPr>
          <a:latin typeface="+mn-lt"/>
          <a:ea typeface="+mn-ea"/>
          <a:cs typeface="+mn-cs"/>
        </a:defRPr>
      </a:lvl1pPr>
      <a:lvl2pPr marL="293216">
        <a:defRPr>
          <a:latin typeface="+mn-lt"/>
          <a:ea typeface="+mn-ea"/>
          <a:cs typeface="+mn-cs"/>
        </a:defRPr>
      </a:lvl2pPr>
      <a:lvl3pPr marL="586432">
        <a:defRPr>
          <a:latin typeface="+mn-lt"/>
          <a:ea typeface="+mn-ea"/>
          <a:cs typeface="+mn-cs"/>
        </a:defRPr>
      </a:lvl3pPr>
      <a:lvl4pPr marL="879648">
        <a:defRPr>
          <a:latin typeface="+mn-lt"/>
          <a:ea typeface="+mn-ea"/>
          <a:cs typeface="+mn-cs"/>
        </a:defRPr>
      </a:lvl4pPr>
      <a:lvl5pPr marL="1172865">
        <a:defRPr>
          <a:latin typeface="+mn-lt"/>
          <a:ea typeface="+mn-ea"/>
          <a:cs typeface="+mn-cs"/>
        </a:defRPr>
      </a:lvl5pPr>
      <a:lvl6pPr marL="1466081">
        <a:defRPr>
          <a:latin typeface="+mn-lt"/>
          <a:ea typeface="+mn-ea"/>
          <a:cs typeface="+mn-cs"/>
        </a:defRPr>
      </a:lvl6pPr>
      <a:lvl7pPr marL="1759297">
        <a:defRPr>
          <a:latin typeface="+mn-lt"/>
          <a:ea typeface="+mn-ea"/>
          <a:cs typeface="+mn-cs"/>
        </a:defRPr>
      </a:lvl7pPr>
      <a:lvl8pPr marL="2052513">
        <a:defRPr>
          <a:latin typeface="+mn-lt"/>
          <a:ea typeface="+mn-ea"/>
          <a:cs typeface="+mn-cs"/>
        </a:defRPr>
      </a:lvl8pPr>
      <a:lvl9pPr marL="2345729">
        <a:defRPr>
          <a:latin typeface="+mn-lt"/>
          <a:ea typeface="+mn-ea"/>
          <a:cs typeface="+mn-cs"/>
        </a:defRPr>
      </a:lvl9pPr>
    </p:bodyStyle>
    <p:otherStyle>
      <a:defPPr/>
      <a:lvl1pPr marL="0">
        <a:defRPr>
          <a:latin typeface="+mn-lt"/>
          <a:ea typeface="+mn-ea"/>
          <a:cs typeface="+mn-cs"/>
        </a:defRPr>
      </a:lvl1pPr>
      <a:lvl2pPr marL="293216">
        <a:defRPr>
          <a:latin typeface="+mn-lt"/>
          <a:ea typeface="+mn-ea"/>
          <a:cs typeface="+mn-cs"/>
        </a:defRPr>
      </a:lvl2pPr>
      <a:lvl3pPr marL="586432">
        <a:defRPr>
          <a:latin typeface="+mn-lt"/>
          <a:ea typeface="+mn-ea"/>
          <a:cs typeface="+mn-cs"/>
        </a:defRPr>
      </a:lvl3pPr>
      <a:lvl4pPr marL="879648">
        <a:defRPr>
          <a:latin typeface="+mn-lt"/>
          <a:ea typeface="+mn-ea"/>
          <a:cs typeface="+mn-cs"/>
        </a:defRPr>
      </a:lvl4pPr>
      <a:lvl5pPr marL="1172865">
        <a:defRPr>
          <a:latin typeface="+mn-lt"/>
          <a:ea typeface="+mn-ea"/>
          <a:cs typeface="+mn-cs"/>
        </a:defRPr>
      </a:lvl5pPr>
      <a:lvl6pPr marL="1466081">
        <a:defRPr>
          <a:latin typeface="+mn-lt"/>
          <a:ea typeface="+mn-ea"/>
          <a:cs typeface="+mn-cs"/>
        </a:defRPr>
      </a:lvl6pPr>
      <a:lvl7pPr marL="1759297">
        <a:defRPr>
          <a:latin typeface="+mn-lt"/>
          <a:ea typeface="+mn-ea"/>
          <a:cs typeface="+mn-cs"/>
        </a:defRPr>
      </a:lvl7pPr>
      <a:lvl8pPr marL="2052513">
        <a:defRPr>
          <a:latin typeface="+mn-lt"/>
          <a:ea typeface="+mn-ea"/>
          <a:cs typeface="+mn-cs"/>
        </a:defRPr>
      </a:lvl8pPr>
      <a:lvl9pPr marL="2345729">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438497-B15E-4190-B7DD-CC1FCC5CAABD}"/>
              </a:ext>
            </a:extLst>
          </p:cNvPr>
          <p:cNvSpPr>
            <a:spLocks noGrp="1"/>
          </p:cNvSpPr>
          <p:nvPr>
            <p:ph type="title"/>
          </p:nvPr>
        </p:nvSpPr>
        <p:spPr>
          <a:xfrm>
            <a:off x="838199" y="365125"/>
            <a:ext cx="10515600" cy="1325563"/>
          </a:xfrm>
          <a:prstGeom prst="rect">
            <a:avLst/>
          </a:prstGeom>
        </p:spPr>
        <p:txBody>
          <a:bodyPr vert="horz" lIns="91440" tIns="45720" rIns="91440" bIns="45720" rtlCol="0" anchor="ctr">
            <a:normAutofit/>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A8E10818-BE09-4B92-8CDB-C7AEB26DF788}"/>
              </a:ext>
            </a:extLst>
          </p:cNvPr>
          <p:cNvSpPr>
            <a:spLocks noGrp="1"/>
          </p:cNvSpPr>
          <p:nvPr>
            <p:ph type="body" idx="1"/>
          </p:nvPr>
        </p:nvSpPr>
        <p:spPr>
          <a:xfrm>
            <a:off x="838199"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C6700C-98F4-44FA-BD9F-12F5DD9125EB}"/>
              </a:ext>
            </a:extLst>
          </p:cNvPr>
          <p:cNvSpPr>
            <a:spLocks noGrp="1"/>
          </p:cNvSpPr>
          <p:nvPr>
            <p:ph type="dt" sz="half" idx="2"/>
          </p:nvPr>
        </p:nvSpPr>
        <p:spPr>
          <a:xfrm>
            <a:off x="838200" y="6356351"/>
            <a:ext cx="2743199" cy="365125"/>
          </a:xfrm>
          <a:prstGeom prst="rect">
            <a:avLst/>
          </a:prstGeom>
        </p:spPr>
        <p:txBody>
          <a:bodyPr vert="horz" lIns="91440" tIns="45720" rIns="91440" bIns="45720" rtlCol="0" anchor="ctr"/>
          <a:lstStyle>
            <a:defPPr>
              <a:defRPr lang="en-US"/>
            </a:defPPr>
            <a:lvl1pPr marL="0" algn="l" defTabSz="363466" rtl="0" eaLnBrk="1" latinLnBrk="0" hangingPunct="1">
              <a:defRPr sz="477" kern="1200">
                <a:solidFill>
                  <a:schemeClr val="tx1">
                    <a:tint val="75000"/>
                  </a:schemeClr>
                </a:solidFill>
                <a:latin typeface="+mn-lt"/>
                <a:ea typeface="+mn-ea"/>
                <a:cs typeface="+mn-cs"/>
              </a:defRPr>
            </a:lvl1pPr>
            <a:lvl2pPr marL="181733" algn="l" defTabSz="363466" rtl="0" eaLnBrk="1" latinLnBrk="0" hangingPunct="1">
              <a:defRPr sz="716" kern="1200">
                <a:solidFill>
                  <a:schemeClr val="tx1"/>
                </a:solidFill>
                <a:latin typeface="+mn-lt"/>
                <a:ea typeface="+mn-ea"/>
                <a:cs typeface="+mn-cs"/>
              </a:defRPr>
            </a:lvl2pPr>
            <a:lvl3pPr marL="363466" algn="l" defTabSz="363466" rtl="0" eaLnBrk="1" latinLnBrk="0" hangingPunct="1">
              <a:defRPr sz="716" kern="1200">
                <a:solidFill>
                  <a:schemeClr val="tx1"/>
                </a:solidFill>
                <a:latin typeface="+mn-lt"/>
                <a:ea typeface="+mn-ea"/>
                <a:cs typeface="+mn-cs"/>
              </a:defRPr>
            </a:lvl3pPr>
            <a:lvl4pPr marL="545199" algn="l" defTabSz="363466" rtl="0" eaLnBrk="1" latinLnBrk="0" hangingPunct="1">
              <a:defRPr sz="716" kern="1200">
                <a:solidFill>
                  <a:schemeClr val="tx1"/>
                </a:solidFill>
                <a:latin typeface="+mn-lt"/>
                <a:ea typeface="+mn-ea"/>
                <a:cs typeface="+mn-cs"/>
              </a:defRPr>
            </a:lvl4pPr>
            <a:lvl5pPr marL="726932" algn="l" defTabSz="363466" rtl="0" eaLnBrk="1" latinLnBrk="0" hangingPunct="1">
              <a:defRPr sz="716" kern="1200">
                <a:solidFill>
                  <a:schemeClr val="tx1"/>
                </a:solidFill>
                <a:latin typeface="+mn-lt"/>
                <a:ea typeface="+mn-ea"/>
                <a:cs typeface="+mn-cs"/>
              </a:defRPr>
            </a:lvl5pPr>
            <a:lvl6pPr marL="908665" algn="l" defTabSz="363466" rtl="0" eaLnBrk="1" latinLnBrk="0" hangingPunct="1">
              <a:defRPr sz="716" kern="1200">
                <a:solidFill>
                  <a:schemeClr val="tx1"/>
                </a:solidFill>
                <a:latin typeface="+mn-lt"/>
                <a:ea typeface="+mn-ea"/>
                <a:cs typeface="+mn-cs"/>
              </a:defRPr>
            </a:lvl6pPr>
            <a:lvl7pPr marL="1090397" algn="l" defTabSz="363466" rtl="0" eaLnBrk="1" latinLnBrk="0" hangingPunct="1">
              <a:defRPr sz="716" kern="1200">
                <a:solidFill>
                  <a:schemeClr val="tx1"/>
                </a:solidFill>
                <a:latin typeface="+mn-lt"/>
                <a:ea typeface="+mn-ea"/>
                <a:cs typeface="+mn-cs"/>
              </a:defRPr>
            </a:lvl7pPr>
            <a:lvl8pPr marL="1272130" algn="l" defTabSz="363466" rtl="0" eaLnBrk="1" latinLnBrk="0" hangingPunct="1">
              <a:defRPr sz="716" kern="1200">
                <a:solidFill>
                  <a:schemeClr val="tx1"/>
                </a:solidFill>
                <a:latin typeface="+mn-lt"/>
                <a:ea typeface="+mn-ea"/>
                <a:cs typeface="+mn-cs"/>
              </a:defRPr>
            </a:lvl8pPr>
            <a:lvl9pPr marL="1453863" algn="l" defTabSz="363466" rtl="0" eaLnBrk="1" latinLnBrk="0" hangingPunct="1">
              <a:defRPr sz="716" kern="1200">
                <a:solidFill>
                  <a:schemeClr val="tx1"/>
                </a:solidFill>
                <a:latin typeface="+mn-lt"/>
                <a:ea typeface="+mn-ea"/>
                <a:cs typeface="+mn-cs"/>
              </a:defRPr>
            </a:lvl9pPr>
          </a:lstStyle>
          <a:p>
            <a:fld id="{AE38536B-8461-4A56-B427-CDB7CCDE11A3}" type="datetimeFigureOut">
              <a:rPr lang="en-IN" smtClean="0"/>
              <a:pPr/>
              <a:t>02-07-2022</a:t>
            </a:fld>
            <a:endParaRPr lang="en-IN"/>
          </a:p>
        </p:txBody>
      </p:sp>
      <p:sp>
        <p:nvSpPr>
          <p:cNvPr id="5" name="Footer Placeholder 4">
            <a:extLst>
              <a:ext uri="{FF2B5EF4-FFF2-40B4-BE49-F238E27FC236}">
                <a16:creationId xmlns:a16="http://schemas.microsoft.com/office/drawing/2014/main" id="{B6C478C4-2F1B-47BE-9029-2B3724D4F024}"/>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defPPr>
              <a:defRPr lang="en-US"/>
            </a:defPPr>
            <a:lvl1pPr marL="0" algn="ctr" defTabSz="363466" rtl="0" eaLnBrk="1" latinLnBrk="0" hangingPunct="1">
              <a:defRPr sz="477" kern="1200">
                <a:solidFill>
                  <a:schemeClr val="tx1">
                    <a:tint val="75000"/>
                  </a:schemeClr>
                </a:solidFill>
                <a:latin typeface="+mn-lt"/>
                <a:ea typeface="+mn-ea"/>
                <a:cs typeface="+mn-cs"/>
              </a:defRPr>
            </a:lvl1pPr>
            <a:lvl2pPr marL="181733" algn="l" defTabSz="363466" rtl="0" eaLnBrk="1" latinLnBrk="0" hangingPunct="1">
              <a:defRPr sz="716" kern="1200">
                <a:solidFill>
                  <a:schemeClr val="tx1"/>
                </a:solidFill>
                <a:latin typeface="+mn-lt"/>
                <a:ea typeface="+mn-ea"/>
                <a:cs typeface="+mn-cs"/>
              </a:defRPr>
            </a:lvl2pPr>
            <a:lvl3pPr marL="363466" algn="l" defTabSz="363466" rtl="0" eaLnBrk="1" latinLnBrk="0" hangingPunct="1">
              <a:defRPr sz="716" kern="1200">
                <a:solidFill>
                  <a:schemeClr val="tx1"/>
                </a:solidFill>
                <a:latin typeface="+mn-lt"/>
                <a:ea typeface="+mn-ea"/>
                <a:cs typeface="+mn-cs"/>
              </a:defRPr>
            </a:lvl3pPr>
            <a:lvl4pPr marL="545199" algn="l" defTabSz="363466" rtl="0" eaLnBrk="1" latinLnBrk="0" hangingPunct="1">
              <a:defRPr sz="716" kern="1200">
                <a:solidFill>
                  <a:schemeClr val="tx1"/>
                </a:solidFill>
                <a:latin typeface="+mn-lt"/>
                <a:ea typeface="+mn-ea"/>
                <a:cs typeface="+mn-cs"/>
              </a:defRPr>
            </a:lvl4pPr>
            <a:lvl5pPr marL="726932" algn="l" defTabSz="363466" rtl="0" eaLnBrk="1" latinLnBrk="0" hangingPunct="1">
              <a:defRPr sz="716" kern="1200">
                <a:solidFill>
                  <a:schemeClr val="tx1"/>
                </a:solidFill>
                <a:latin typeface="+mn-lt"/>
                <a:ea typeface="+mn-ea"/>
                <a:cs typeface="+mn-cs"/>
              </a:defRPr>
            </a:lvl5pPr>
            <a:lvl6pPr marL="908665" algn="l" defTabSz="363466" rtl="0" eaLnBrk="1" latinLnBrk="0" hangingPunct="1">
              <a:defRPr sz="716" kern="1200">
                <a:solidFill>
                  <a:schemeClr val="tx1"/>
                </a:solidFill>
                <a:latin typeface="+mn-lt"/>
                <a:ea typeface="+mn-ea"/>
                <a:cs typeface="+mn-cs"/>
              </a:defRPr>
            </a:lvl6pPr>
            <a:lvl7pPr marL="1090397" algn="l" defTabSz="363466" rtl="0" eaLnBrk="1" latinLnBrk="0" hangingPunct="1">
              <a:defRPr sz="716" kern="1200">
                <a:solidFill>
                  <a:schemeClr val="tx1"/>
                </a:solidFill>
                <a:latin typeface="+mn-lt"/>
                <a:ea typeface="+mn-ea"/>
                <a:cs typeface="+mn-cs"/>
              </a:defRPr>
            </a:lvl7pPr>
            <a:lvl8pPr marL="1272130" algn="l" defTabSz="363466" rtl="0" eaLnBrk="1" latinLnBrk="0" hangingPunct="1">
              <a:defRPr sz="716" kern="1200">
                <a:solidFill>
                  <a:schemeClr val="tx1"/>
                </a:solidFill>
                <a:latin typeface="+mn-lt"/>
                <a:ea typeface="+mn-ea"/>
                <a:cs typeface="+mn-cs"/>
              </a:defRPr>
            </a:lvl8pPr>
            <a:lvl9pPr marL="1453863" algn="l" defTabSz="363466" rtl="0" eaLnBrk="1" latinLnBrk="0" hangingPunct="1">
              <a:defRPr sz="716"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C5389F2B-B0EA-475F-B593-810C94161A7D}"/>
              </a:ext>
            </a:extLst>
          </p:cNvPr>
          <p:cNvSpPr>
            <a:spLocks noGrp="1"/>
          </p:cNvSpPr>
          <p:nvPr>
            <p:ph type="sldNum" sz="quarter" idx="4"/>
          </p:nvPr>
        </p:nvSpPr>
        <p:spPr>
          <a:xfrm>
            <a:off x="8610600" y="6356351"/>
            <a:ext cx="2743199" cy="365125"/>
          </a:xfrm>
          <a:prstGeom prst="rect">
            <a:avLst/>
          </a:prstGeom>
        </p:spPr>
        <p:txBody>
          <a:bodyPr vert="horz" lIns="91440" tIns="45720" rIns="91440" bIns="45720" rtlCol="0" anchor="ctr"/>
          <a:lstStyle>
            <a:defPPr>
              <a:defRPr lang="en-US"/>
            </a:defPPr>
            <a:lvl1pPr marL="0" algn="r" defTabSz="363466" rtl="0" eaLnBrk="1" latinLnBrk="0" hangingPunct="1">
              <a:defRPr sz="477" kern="1200">
                <a:solidFill>
                  <a:schemeClr val="tx1">
                    <a:tint val="75000"/>
                  </a:schemeClr>
                </a:solidFill>
                <a:latin typeface="+mn-lt"/>
                <a:ea typeface="+mn-ea"/>
                <a:cs typeface="+mn-cs"/>
              </a:defRPr>
            </a:lvl1pPr>
            <a:lvl2pPr marL="181733" algn="l" defTabSz="363466" rtl="0" eaLnBrk="1" latinLnBrk="0" hangingPunct="1">
              <a:defRPr sz="716" kern="1200">
                <a:solidFill>
                  <a:schemeClr val="tx1"/>
                </a:solidFill>
                <a:latin typeface="+mn-lt"/>
                <a:ea typeface="+mn-ea"/>
                <a:cs typeface="+mn-cs"/>
              </a:defRPr>
            </a:lvl2pPr>
            <a:lvl3pPr marL="363466" algn="l" defTabSz="363466" rtl="0" eaLnBrk="1" latinLnBrk="0" hangingPunct="1">
              <a:defRPr sz="716" kern="1200">
                <a:solidFill>
                  <a:schemeClr val="tx1"/>
                </a:solidFill>
                <a:latin typeface="+mn-lt"/>
                <a:ea typeface="+mn-ea"/>
                <a:cs typeface="+mn-cs"/>
              </a:defRPr>
            </a:lvl3pPr>
            <a:lvl4pPr marL="545199" algn="l" defTabSz="363466" rtl="0" eaLnBrk="1" latinLnBrk="0" hangingPunct="1">
              <a:defRPr sz="716" kern="1200">
                <a:solidFill>
                  <a:schemeClr val="tx1"/>
                </a:solidFill>
                <a:latin typeface="+mn-lt"/>
                <a:ea typeface="+mn-ea"/>
                <a:cs typeface="+mn-cs"/>
              </a:defRPr>
            </a:lvl4pPr>
            <a:lvl5pPr marL="726932" algn="l" defTabSz="363466" rtl="0" eaLnBrk="1" latinLnBrk="0" hangingPunct="1">
              <a:defRPr sz="716" kern="1200">
                <a:solidFill>
                  <a:schemeClr val="tx1"/>
                </a:solidFill>
                <a:latin typeface="+mn-lt"/>
                <a:ea typeface="+mn-ea"/>
                <a:cs typeface="+mn-cs"/>
              </a:defRPr>
            </a:lvl5pPr>
            <a:lvl6pPr marL="908665" algn="l" defTabSz="363466" rtl="0" eaLnBrk="1" latinLnBrk="0" hangingPunct="1">
              <a:defRPr sz="716" kern="1200">
                <a:solidFill>
                  <a:schemeClr val="tx1"/>
                </a:solidFill>
                <a:latin typeface="+mn-lt"/>
                <a:ea typeface="+mn-ea"/>
                <a:cs typeface="+mn-cs"/>
              </a:defRPr>
            </a:lvl6pPr>
            <a:lvl7pPr marL="1090397" algn="l" defTabSz="363466" rtl="0" eaLnBrk="1" latinLnBrk="0" hangingPunct="1">
              <a:defRPr sz="716" kern="1200">
                <a:solidFill>
                  <a:schemeClr val="tx1"/>
                </a:solidFill>
                <a:latin typeface="+mn-lt"/>
                <a:ea typeface="+mn-ea"/>
                <a:cs typeface="+mn-cs"/>
              </a:defRPr>
            </a:lvl7pPr>
            <a:lvl8pPr marL="1272130" algn="l" defTabSz="363466" rtl="0" eaLnBrk="1" latinLnBrk="0" hangingPunct="1">
              <a:defRPr sz="716" kern="1200">
                <a:solidFill>
                  <a:schemeClr val="tx1"/>
                </a:solidFill>
                <a:latin typeface="+mn-lt"/>
                <a:ea typeface="+mn-ea"/>
                <a:cs typeface="+mn-cs"/>
              </a:defRPr>
            </a:lvl8pPr>
            <a:lvl9pPr marL="1453863" algn="l" defTabSz="363466" rtl="0" eaLnBrk="1" latinLnBrk="0" hangingPunct="1">
              <a:defRPr sz="716" kern="1200">
                <a:solidFill>
                  <a:schemeClr val="tx1"/>
                </a:solidFill>
                <a:latin typeface="+mn-lt"/>
                <a:ea typeface="+mn-ea"/>
                <a:cs typeface="+mn-cs"/>
              </a:defRPr>
            </a:lvl9pPr>
          </a:lstStyle>
          <a:p>
            <a:fld id="{E9C282F0-7F87-4395-9B56-A002463C32AB}" type="slidenum">
              <a:rPr lang="en-IN" smtClean="0"/>
              <a:pPr/>
              <a:t>‹#›</a:t>
            </a:fld>
            <a:endParaRPr lang="en-IN"/>
          </a:p>
        </p:txBody>
      </p:sp>
    </p:spTree>
    <p:extLst>
      <p:ext uri="{BB962C8B-B14F-4D97-AF65-F5344CB8AC3E}">
        <p14:creationId xmlns:p14="http://schemas.microsoft.com/office/powerpoint/2010/main" val="361801212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txStyles>
    <p:titleStyle>
      <a:lvl1pPr algn="l" defTabSz="363466" rtl="0" eaLnBrk="1" latinLnBrk="0" hangingPunct="1">
        <a:lnSpc>
          <a:spcPct val="90000"/>
        </a:lnSpc>
        <a:spcBef>
          <a:spcPct val="0"/>
        </a:spcBef>
        <a:buNone/>
        <a:defRPr sz="1749" kern="1200">
          <a:solidFill>
            <a:schemeClr val="tx1"/>
          </a:solidFill>
          <a:latin typeface="+mj-lt"/>
          <a:ea typeface="+mj-ea"/>
          <a:cs typeface="+mj-cs"/>
        </a:defRPr>
      </a:lvl1pPr>
    </p:titleStyle>
    <p:bodyStyle>
      <a:lvl1pPr marL="90866" indent="-90866" algn="l" defTabSz="363466" rtl="0" eaLnBrk="1" latinLnBrk="0" hangingPunct="1">
        <a:lnSpc>
          <a:spcPct val="90000"/>
        </a:lnSpc>
        <a:spcBef>
          <a:spcPts val="398"/>
        </a:spcBef>
        <a:buFont typeface="Arial" pitchFamily="34" charset="0"/>
        <a:buChar char="•"/>
        <a:defRPr sz="1113" kern="1200">
          <a:solidFill>
            <a:schemeClr val="tx1"/>
          </a:solidFill>
          <a:latin typeface="+mn-lt"/>
          <a:ea typeface="+mn-ea"/>
          <a:cs typeface="+mn-cs"/>
        </a:defRPr>
      </a:lvl1pPr>
      <a:lvl2pPr marL="272599" indent="-90866" algn="l" defTabSz="363466" rtl="0" eaLnBrk="1" latinLnBrk="0" hangingPunct="1">
        <a:lnSpc>
          <a:spcPct val="90000"/>
        </a:lnSpc>
        <a:spcBef>
          <a:spcPts val="199"/>
        </a:spcBef>
        <a:buFont typeface="Arial" pitchFamily="34" charset="0"/>
        <a:buChar char="•"/>
        <a:defRPr sz="954" kern="1200">
          <a:solidFill>
            <a:schemeClr val="tx1"/>
          </a:solidFill>
          <a:latin typeface="+mn-lt"/>
          <a:ea typeface="+mn-ea"/>
          <a:cs typeface="+mn-cs"/>
        </a:defRPr>
      </a:lvl2pPr>
      <a:lvl3pPr marL="454332" indent="-90866" algn="l" defTabSz="363466" rtl="0" eaLnBrk="1" latinLnBrk="0" hangingPunct="1">
        <a:lnSpc>
          <a:spcPct val="90000"/>
        </a:lnSpc>
        <a:spcBef>
          <a:spcPts val="199"/>
        </a:spcBef>
        <a:buFont typeface="Arial" pitchFamily="34" charset="0"/>
        <a:buChar char="•"/>
        <a:defRPr sz="795" kern="1200">
          <a:solidFill>
            <a:schemeClr val="tx1"/>
          </a:solidFill>
          <a:latin typeface="+mn-lt"/>
          <a:ea typeface="+mn-ea"/>
          <a:cs typeface="+mn-cs"/>
        </a:defRPr>
      </a:lvl3pPr>
      <a:lvl4pPr marL="636065"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4pPr>
      <a:lvl5pPr marL="817798"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5pPr>
      <a:lvl6pPr marL="999531"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6pPr>
      <a:lvl7pPr marL="1181264"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7pPr>
      <a:lvl8pPr marL="1362997"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8pPr>
      <a:lvl9pPr marL="1544730" indent="-90866" algn="l" defTabSz="363466" rtl="0" eaLnBrk="1" latinLnBrk="0" hangingPunct="1">
        <a:lnSpc>
          <a:spcPct val="90000"/>
        </a:lnSpc>
        <a:spcBef>
          <a:spcPts val="199"/>
        </a:spcBef>
        <a:buFont typeface="Arial" pitchFamily="34" charset="0"/>
        <a:buChar char="•"/>
        <a:defRPr sz="716" kern="1200">
          <a:solidFill>
            <a:schemeClr val="tx1"/>
          </a:solidFill>
          <a:latin typeface="+mn-lt"/>
          <a:ea typeface="+mn-ea"/>
          <a:cs typeface="+mn-cs"/>
        </a:defRPr>
      </a:lvl9pPr>
    </p:bodyStyle>
    <p:otherStyle>
      <a:defPPr>
        <a:defRPr lang="en-US"/>
      </a:defPPr>
      <a:lvl1pPr marL="0" algn="l" defTabSz="363466" rtl="0" eaLnBrk="1" latinLnBrk="0" hangingPunct="1">
        <a:defRPr sz="716" kern="1200">
          <a:solidFill>
            <a:schemeClr val="tx1"/>
          </a:solidFill>
          <a:latin typeface="+mn-lt"/>
          <a:ea typeface="+mn-ea"/>
          <a:cs typeface="+mn-cs"/>
        </a:defRPr>
      </a:lvl1pPr>
      <a:lvl2pPr marL="181733" algn="l" defTabSz="363466" rtl="0" eaLnBrk="1" latinLnBrk="0" hangingPunct="1">
        <a:defRPr sz="716" kern="1200">
          <a:solidFill>
            <a:schemeClr val="tx1"/>
          </a:solidFill>
          <a:latin typeface="+mn-lt"/>
          <a:ea typeface="+mn-ea"/>
          <a:cs typeface="+mn-cs"/>
        </a:defRPr>
      </a:lvl2pPr>
      <a:lvl3pPr marL="363466" algn="l" defTabSz="363466" rtl="0" eaLnBrk="1" latinLnBrk="0" hangingPunct="1">
        <a:defRPr sz="716" kern="1200">
          <a:solidFill>
            <a:schemeClr val="tx1"/>
          </a:solidFill>
          <a:latin typeface="+mn-lt"/>
          <a:ea typeface="+mn-ea"/>
          <a:cs typeface="+mn-cs"/>
        </a:defRPr>
      </a:lvl3pPr>
      <a:lvl4pPr marL="545199" algn="l" defTabSz="363466" rtl="0" eaLnBrk="1" latinLnBrk="0" hangingPunct="1">
        <a:defRPr sz="716" kern="1200">
          <a:solidFill>
            <a:schemeClr val="tx1"/>
          </a:solidFill>
          <a:latin typeface="+mn-lt"/>
          <a:ea typeface="+mn-ea"/>
          <a:cs typeface="+mn-cs"/>
        </a:defRPr>
      </a:lvl4pPr>
      <a:lvl5pPr marL="726932" algn="l" defTabSz="363466" rtl="0" eaLnBrk="1" latinLnBrk="0" hangingPunct="1">
        <a:defRPr sz="716" kern="1200">
          <a:solidFill>
            <a:schemeClr val="tx1"/>
          </a:solidFill>
          <a:latin typeface="+mn-lt"/>
          <a:ea typeface="+mn-ea"/>
          <a:cs typeface="+mn-cs"/>
        </a:defRPr>
      </a:lvl5pPr>
      <a:lvl6pPr marL="908665" algn="l" defTabSz="363466" rtl="0" eaLnBrk="1" latinLnBrk="0" hangingPunct="1">
        <a:defRPr sz="716" kern="1200">
          <a:solidFill>
            <a:schemeClr val="tx1"/>
          </a:solidFill>
          <a:latin typeface="+mn-lt"/>
          <a:ea typeface="+mn-ea"/>
          <a:cs typeface="+mn-cs"/>
        </a:defRPr>
      </a:lvl6pPr>
      <a:lvl7pPr marL="1090397" algn="l" defTabSz="363466" rtl="0" eaLnBrk="1" latinLnBrk="0" hangingPunct="1">
        <a:defRPr sz="716" kern="1200">
          <a:solidFill>
            <a:schemeClr val="tx1"/>
          </a:solidFill>
          <a:latin typeface="+mn-lt"/>
          <a:ea typeface="+mn-ea"/>
          <a:cs typeface="+mn-cs"/>
        </a:defRPr>
      </a:lvl7pPr>
      <a:lvl8pPr marL="1272130" algn="l" defTabSz="363466" rtl="0" eaLnBrk="1" latinLnBrk="0" hangingPunct="1">
        <a:defRPr sz="716" kern="1200">
          <a:solidFill>
            <a:schemeClr val="tx1"/>
          </a:solidFill>
          <a:latin typeface="+mn-lt"/>
          <a:ea typeface="+mn-ea"/>
          <a:cs typeface="+mn-cs"/>
        </a:defRPr>
      </a:lvl8pPr>
      <a:lvl9pPr marL="1453863" algn="l" defTabSz="363466" rtl="0" eaLnBrk="1" latinLnBrk="0" hangingPunct="1">
        <a:defRPr sz="7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1.xml"/><Relationship Id="rId6" Type="http://schemas.openxmlformats.org/officeDocument/2006/relationships/image" Target="../media/image13.jpe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lstStyle>
          <a:p>
            <a:r>
              <a:rPr lang="en-US" b="1" i="1" u="sng">
                <a:ea typeface="Calibri Light"/>
                <a:cs typeface="Calibri Light"/>
              </a:rPr>
              <a:t>SMART MANUFACTURING </a:t>
            </a:r>
            <a:br>
              <a:rPr lang="en-US" b="1" i="1" u="sng">
                <a:ea typeface="Calibri Light"/>
                <a:cs typeface="Calibri Light"/>
              </a:rPr>
            </a:br>
            <a:r>
              <a:rPr lang="en-US" b="1" i="1" u="sng">
                <a:ea typeface="Calibri Light"/>
                <a:cs typeface="Calibri Light"/>
              </a:rPr>
              <a:t>PROJECT </a:t>
            </a:r>
          </a:p>
        </p:txBody>
      </p:sp>
      <p:sp>
        <p:nvSpPr>
          <p:cNvPr id="3" name="Subtitle 2"/>
          <p:cNvSpPr>
            <a:spLocks noGrp="1"/>
          </p:cNvSpPr>
          <p:nvPr>
            <p:ph type="subTitle" idx="1"/>
          </p:nvPr>
        </p:nvSpPr>
        <p:spPr>
          <a:xfrm>
            <a:off x="1440493" y="3862997"/>
            <a:ext cx="9144000" cy="1655762"/>
          </a:xfrm>
        </p:spPr>
        <p:txBody>
          <a:bodyPr vert="horz" lIns="91440" tIns="45720" rIns="91440" bIns="45720" rtlCol="0" anchor="t">
            <a:normAutofit/>
          </a:bodyPr>
          <a:lstStyle>
            <a:defPPr/>
          </a:lstStyle>
          <a:p>
            <a:r>
              <a:rPr lang="en-US" sz="5500" b="1" u="sng">
                <a:ea typeface="Calibri"/>
                <a:cs typeface="Calibri"/>
              </a:rPr>
              <a:t>18AIS102J</a:t>
            </a:r>
          </a:p>
        </p:txBody>
      </p:sp>
      <p:pic>
        <p:nvPicPr>
          <p:cNvPr id="4" name="Picture 4" descr="Logo&#10;&#10;Description automatically generated">
            <a:extLst>
              <a:ext uri="{FF2B5EF4-FFF2-40B4-BE49-F238E27FC236}">
                <a16:creationId xmlns:a16="http://schemas.microsoft.com/office/drawing/2014/main" id="{AE14EF9B-CD64-0707-7291-4EC81AACE005}"/>
              </a:ext>
            </a:extLst>
          </p:cNvPr>
          <p:cNvPicPr>
            <a:picLocks noChangeAspect="1"/>
          </p:cNvPicPr>
          <p:nvPr/>
        </p:nvPicPr>
        <p:blipFill>
          <a:blip r:embed="rId2"/>
          <a:stretch>
            <a:fillRect/>
          </a:stretch>
        </p:blipFill>
        <p:spPr>
          <a:xfrm>
            <a:off x="10413304" y="169964"/>
            <a:ext cx="1417529" cy="693469"/>
          </a:xfrm>
          <a:prstGeom prst="rect">
            <a:avLst/>
          </a:prstGeom>
        </p:spPr>
      </p:pic>
    </p:spTree>
    <p:extLst>
      <p:ext uri="{BB962C8B-B14F-4D97-AF65-F5344CB8AC3E}">
        <p14:creationId xmlns:p14="http://schemas.microsoft.com/office/powerpoint/2010/main" val="10985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B656BA-AB60-E94C-6E1F-AFC46FA62E6D}"/>
              </a:ext>
            </a:extLst>
          </p:cNvPr>
          <p:cNvSpPr txBox="1"/>
          <p:nvPr/>
        </p:nvSpPr>
        <p:spPr>
          <a:xfrm>
            <a:off x="321074" y="135247"/>
            <a:ext cx="8596668" cy="1320800"/>
          </a:xfrm>
          <a:prstGeom prst="rect">
            <a:avLst/>
          </a:prstGeom>
        </p:spPr>
        <p:txBody>
          <a:bodyPr/>
          <a:lstStyle>
            <a:defPPr>
              <a:defRPr lang="en-US"/>
            </a:defPPr>
            <a:lvl1pPr marL="0" algn="l" defTabSz="457200" rtl="0" eaLnBrk="1" latinLnBrk="0" hangingPunct="1">
              <a:spcBef>
                <a:spcPct val="0"/>
              </a:spcBef>
              <a:buNone/>
              <a:defRPr sz="3600" kern="1200">
                <a:solidFill>
                  <a:schemeClr val="accent1"/>
                </a:solidFill>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r>
              <a:rPr lang="en-US"/>
              <a:t>Algorithm</a:t>
            </a:r>
          </a:p>
        </p:txBody>
      </p:sp>
      <p:sp>
        <p:nvSpPr>
          <p:cNvPr id="5" name="TextBox 4">
            <a:extLst>
              <a:ext uri="{FF2B5EF4-FFF2-40B4-BE49-F238E27FC236}">
                <a16:creationId xmlns:a16="http://schemas.microsoft.com/office/drawing/2014/main" id="{F5C87BBB-B4B1-2D93-B926-F4F9C7F07CD0}"/>
              </a:ext>
            </a:extLst>
          </p:cNvPr>
          <p:cNvSpPr txBox="1"/>
          <p:nvPr/>
        </p:nvSpPr>
        <p:spPr>
          <a:xfrm>
            <a:off x="724395" y="1151906"/>
            <a:ext cx="7612083" cy="31393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Step 10:		if mask_detected:</a:t>
            </a:r>
          </a:p>
          <a:p>
            <a:endParaRPr lang="en-US"/>
          </a:p>
          <a:p>
            <a:r>
              <a:rPr lang="en-US"/>
              <a:t>				print(message)</a:t>
            </a:r>
          </a:p>
          <a:p>
            <a:endParaRPr lang="en-US"/>
          </a:p>
          <a:p>
            <a:r>
              <a:rPr lang="en-US"/>
              <a:t>Step 11:		else :</a:t>
            </a:r>
          </a:p>
          <a:p>
            <a:endParaRPr lang="en-US"/>
          </a:p>
          <a:p>
            <a:r>
              <a:rPr lang="en-US"/>
              <a:t>				Raise warning </a:t>
            </a:r>
          </a:p>
          <a:p>
            <a:endParaRPr lang="en-US"/>
          </a:p>
          <a:p>
            <a:r>
              <a:rPr lang="en-US"/>
              <a:t>Step 12:	Break the infinite loop</a:t>
            </a:r>
          </a:p>
          <a:p>
            <a:endParaRPr lang="en-US"/>
          </a:p>
          <a:p>
            <a:r>
              <a:rPr lang="en-US"/>
              <a:t>Step 13: Stop</a:t>
            </a:r>
          </a:p>
        </p:txBody>
      </p:sp>
    </p:spTree>
    <p:extLst>
      <p:ext uri="{BB962C8B-B14F-4D97-AF65-F5344CB8AC3E}">
        <p14:creationId xmlns:p14="http://schemas.microsoft.com/office/powerpoint/2010/main" val="35196382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21F0-D74E-3B7C-EBFB-49BE5739584F}"/>
              </a:ext>
            </a:extLst>
          </p:cNvPr>
          <p:cNvSpPr txBox="1"/>
          <p:nvPr/>
        </p:nvSpPr>
        <p:spPr>
          <a:xfrm>
            <a:off x="125445" y="135248"/>
            <a:ext cx="8596668" cy="1320800"/>
          </a:xfrm>
          <a:prstGeom prst="rect">
            <a:avLst/>
          </a:prstGeom>
        </p:spPr>
        <p:txBody>
          <a:bodyPr/>
          <a:lstStyle>
            <a:defPPr>
              <a:defRPr lang="en-US"/>
            </a:defPPr>
            <a:lvl1pPr marL="0" algn="l" defTabSz="457200" rtl="0" eaLnBrk="1" latinLnBrk="0" hangingPunct="1">
              <a:spcBef>
                <a:spcPct val="0"/>
              </a:spcBef>
              <a:buNone/>
              <a:defRPr sz="3600" kern="1200">
                <a:solidFill>
                  <a:schemeClr val="accent1"/>
                </a:solidFill>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r>
              <a:rPr lang="en-US"/>
              <a:t>Code:-</a:t>
            </a:r>
          </a:p>
        </p:txBody>
      </p:sp>
      <p:pic>
        <p:nvPicPr>
          <p:cNvPr id="7" name="Picture 6">
            <a:extLst>
              <a:ext uri="{FF2B5EF4-FFF2-40B4-BE49-F238E27FC236}">
                <a16:creationId xmlns:a16="http://schemas.microsoft.com/office/drawing/2014/main" id="{31F59EFE-C134-1BD4-700B-4680E91F4DDC}"/>
              </a:ext>
            </a:extLst>
          </p:cNvPr>
          <p:cNvPicPr>
            <a:picLocks noChangeAspect="1"/>
          </p:cNvPicPr>
          <p:nvPr/>
        </p:nvPicPr>
        <p:blipFill>
          <a:blip r:embed="rId2"/>
          <a:srcRect l="19012" t="9181" r="21232" b="50000"/>
          <a:stretch>
            <a:fillRect/>
          </a:stretch>
        </p:blipFill>
        <p:spPr>
          <a:xfrm>
            <a:off x="516703" y="1131125"/>
            <a:ext cx="8330414" cy="4595750"/>
          </a:xfrm>
          <a:prstGeom prst="rect">
            <a:avLst/>
          </a:prstGeom>
        </p:spPr>
      </p:pic>
    </p:spTree>
    <p:extLst>
      <p:ext uri="{BB962C8B-B14F-4D97-AF65-F5344CB8AC3E}">
        <p14:creationId xmlns:p14="http://schemas.microsoft.com/office/powerpoint/2010/main" val="36878895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21F0-D74E-3B7C-EBFB-49BE5739584F}"/>
              </a:ext>
            </a:extLst>
          </p:cNvPr>
          <p:cNvSpPr txBox="1"/>
          <p:nvPr/>
        </p:nvSpPr>
        <p:spPr>
          <a:xfrm>
            <a:off x="125445" y="135248"/>
            <a:ext cx="8596668" cy="1320800"/>
          </a:xfrm>
          <a:prstGeom prst="rect">
            <a:avLst/>
          </a:prstGeom>
        </p:spPr>
        <p:txBody>
          <a:bodyPr/>
          <a:lstStyle>
            <a:defPPr>
              <a:defRPr lang="en-US"/>
            </a:defPPr>
            <a:lvl1pPr marL="0" algn="l" defTabSz="457200" rtl="0" eaLnBrk="1" latinLnBrk="0" hangingPunct="1">
              <a:spcBef>
                <a:spcPct val="0"/>
              </a:spcBef>
              <a:buNone/>
              <a:defRPr sz="3600" kern="1200">
                <a:solidFill>
                  <a:schemeClr val="accent1"/>
                </a:solidFill>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r>
              <a:rPr lang="en-US"/>
              <a:t>Code:-</a:t>
            </a:r>
          </a:p>
        </p:txBody>
      </p:sp>
      <p:pic>
        <p:nvPicPr>
          <p:cNvPr id="4" name="Picture 3">
            <a:extLst>
              <a:ext uri="{FF2B5EF4-FFF2-40B4-BE49-F238E27FC236}">
                <a16:creationId xmlns:a16="http://schemas.microsoft.com/office/drawing/2014/main" id="{F0A3F93B-77EF-C984-FD04-457808FB2F9F}"/>
              </a:ext>
            </a:extLst>
          </p:cNvPr>
          <p:cNvPicPr>
            <a:picLocks noChangeAspect="1"/>
          </p:cNvPicPr>
          <p:nvPr/>
        </p:nvPicPr>
        <p:blipFill>
          <a:blip r:embed="rId2"/>
          <a:srcRect l="19336" t="29956" r="20274" b="8744"/>
          <a:stretch>
            <a:fillRect/>
          </a:stretch>
        </p:blipFill>
        <p:spPr>
          <a:xfrm>
            <a:off x="605640" y="795648"/>
            <a:ext cx="8067771" cy="6062352"/>
          </a:xfrm>
          <a:prstGeom prst="rect">
            <a:avLst/>
          </a:prstGeom>
        </p:spPr>
      </p:pic>
    </p:spTree>
    <p:extLst>
      <p:ext uri="{BB962C8B-B14F-4D97-AF65-F5344CB8AC3E}">
        <p14:creationId xmlns:p14="http://schemas.microsoft.com/office/powerpoint/2010/main" val="9918009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p:nvSpPr>
        <p:spPr>
          <a:xfrm>
            <a:off x="-71015" y="0"/>
            <a:ext cx="12263015"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nvGrpSpPr>
          <p:cNvPr id="40" name="Group 39">
            <a:extLst>
              <a:ext uri="{FF2B5EF4-FFF2-40B4-BE49-F238E27FC236}">
                <a16:creationId xmlns:a16="http://schemas.microsoft.com/office/drawing/2014/main" id="{11BEC607-8474-408E-A7AC-48A065F31B63}"/>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1" name="Rectangle 40">
              <a:extLst>
                <a:ext uri="{FF2B5EF4-FFF2-40B4-BE49-F238E27FC236}">
                  <a16:creationId xmlns:a16="http://schemas.microsoft.com/office/drawing/2014/main" id="{2CBF662F-A198-4AD3-8EBC-0EC9A52B2994}"/>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3" name="Rectangle 42">
              <a:extLst>
                <a:ext uri="{FF2B5EF4-FFF2-40B4-BE49-F238E27FC236}">
                  <a16:creationId xmlns:a16="http://schemas.microsoft.com/office/drawing/2014/main" id="{142E86C5-8E5F-4620-A4FB-D1F926179D18}"/>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defPPr/>
          </a:lstStyle>
          <a:p>
            <a:r>
              <a:rPr lang="en-US" err="1"/>
              <a:t>Spycam algorithm</a:t>
            </a:r>
          </a:p>
        </p:txBody>
      </p:sp>
    </p:spTree>
    <p:extLst>
      <p:ext uri="{BB962C8B-B14F-4D97-AF65-F5344CB8AC3E}">
        <p14:creationId xmlns:p14="http://schemas.microsoft.com/office/powerpoint/2010/main" val="250621025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id="{00C713CD-79D0-408F-A140-FBAE3C602261}"/>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p:pic>
      <p:grpSp>
        <p:nvGrpSpPr>
          <p:cNvPr id="2" name="Group 1">
            <a:extLst>
              <a:ext uri="{FF2B5EF4-FFF2-40B4-BE49-F238E27FC236}">
                <a16:creationId xmlns:a16="http://schemas.microsoft.com/office/drawing/2014/main" id="{CCC577CF-CED3-44B1-AC3E-05C2556B41F4}"/>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Rectangle 23">
              <a:extLst>
                <a:ext uri="{FF2B5EF4-FFF2-40B4-BE49-F238E27FC236}">
                  <a16:creationId xmlns:a16="http://schemas.microsoft.com/office/drawing/2014/main" id="{D4B52C7E-3049-4545-956A-6D8F73F234DB}"/>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chemeClr val="bg1"/>
                </a:solidFill>
              </a:endParaRPr>
            </a:p>
          </p:txBody>
        </p:sp>
        <p:pic>
          <p:nvPicPr>
            <p:cNvPr id="13" name="Graphic 12">
              <a:extLst>
                <a:ext uri="{FF2B5EF4-FFF2-40B4-BE49-F238E27FC236}">
                  <a16:creationId xmlns:a16="http://schemas.microsoft.com/office/drawing/2014/main" id="{46669882-9FD4-41D7-A5A6-A4A2E44A2ABF}"/>
                </a:ext>
                <a:ext uri="{C183D7F6-B498-43B3-948B-1728B52AA6E4}">
                  <adec:decorative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dec="http://schemas.microsoft.com/office/drawing/2017/decorative" val="1"/>
                </a:ext>
              </a:extLst>
            </p:cNvPr>
            <p:cNvPicPr>
              <a:picLocks noChangeAspect="1"/>
            </p:cNvPicPr>
            <p:nvPr/>
          </p:nvPicPr>
          <p:blipFill>
            <a:blip r:embed="rId4">
              <a:extLst>
                <a:ext uri="{96DAC541-7B7A-43D3-8B79-37D633B846F1}">
                  <asvg:svgBlip xmln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asvg="http://schemas.microsoft.com/office/drawing/2016/SVG/main" r:embed="rId5"/>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lstStyle>
            <a:defPPr/>
          </a:lstStyle>
          <a:p>
            <a:r>
              <a:rPr lang="en-US" err="1"/>
              <a:t>Github link to view the code</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p:txBody>
          <a:bodyPr/>
          <a:lstStyle>
            <a:defPPr/>
          </a:lstStyle>
          <a:p>
            <a:r>
              <a:rPr lang="en-US"/>
              <a:t>https://github.com/Hrithik2212/IOT---ESP32--ComputerVision-Application-/blob/master/SpyCam.py</a:t>
            </a:r>
          </a:p>
        </p:txBody>
      </p:sp>
      <p:sp>
        <p:nvSpPr>
          <p:cNvPr id="3" name="Footer Placeholder 2">
            <a:extLst>
              <a:ext uri="{FF2B5EF4-FFF2-40B4-BE49-F238E27FC236}">
                <a16:creationId xmlns:a16="http://schemas.microsoft.com/office/drawing/2014/main" id="{6F5A9FF5-7F76-43F9-8EBE-606AC1E2C553}"/>
              </a:ext>
            </a:extLst>
          </p:cNvPr>
          <p:cNvSpPr>
            <a:spLocks noGrp="1"/>
          </p:cNvSpPr>
          <p:nvPr>
            <p:ph type="ftr" sz="quarter" idx="16"/>
          </p:nvPr>
        </p:nvSpPr>
        <p:spPr/>
        <p:txBody>
          <a:bodyPr/>
          <a:lstStyle>
            <a:defPPr/>
          </a:lstStyle>
          <a:p>
            <a:r>
              <a:rPr lang="en-US"/>
              <a:t>Add a Footer</a:t>
            </a:r>
          </a:p>
        </p:txBody>
      </p:sp>
      <p:sp>
        <p:nvSpPr>
          <p:cNvPr id="11" name="Rectangle: Single Corner Snipped 10" descr="Footer accent box">
            <a:extLst>
              <a:ext uri="{FF2B5EF4-FFF2-40B4-BE49-F238E27FC236}">
                <a16:creationId xmlns:a16="http://schemas.microsoft.com/office/drawing/2014/main" id="{A39C0937-57CD-4C2F-B530-516994363917}"/>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chemeClr val="bg1"/>
              </a:solidFill>
            </a:endParaRPr>
          </a:p>
        </p:txBody>
      </p:sp>
      <p:sp>
        <p:nvSpPr>
          <p:cNvPr id="4" name="Slide Number Placeholder 3">
            <a:extLst>
              <a:ext uri="{FF2B5EF4-FFF2-40B4-BE49-F238E27FC236}">
                <a16:creationId xmlns:a16="http://schemas.microsoft.com/office/drawing/2014/main" id="{4E8EC366-9118-4504-88CF-ABE80F98E7F0}"/>
              </a:ext>
            </a:extLst>
          </p:cNvPr>
          <p:cNvSpPr>
            <a:spLocks noGrp="1"/>
          </p:cNvSpPr>
          <p:nvPr>
            <p:ph type="sldNum" sz="quarter" idx="17"/>
          </p:nvPr>
        </p:nvSpPr>
        <p:spPr/>
        <p:txBody>
          <a:bodyPr/>
          <a:lstStyle>
            <a:defPPr/>
          </a:lstStyle>
          <a:p>
            <a:fld id="{8C2E478F-E849-4A8C-AF1F-CBCC78A7CBFA}" type="slidenum">
              <a:rPr lang="en-US" smtClean="0"/>
              <a:pPr/>
              <a:t>14</a:t>
            </a:fld>
            <a:endParaRPr lang="en-US"/>
          </a:p>
        </p:txBody>
      </p:sp>
      <p:pic>
        <p:nvPicPr>
          <p:cNvPr id="8" name="Picture 7">
            <a:extLst>
              <a:ext uri="{FF2B5EF4-FFF2-40B4-BE49-F238E27FC236}">
                <a16:creationId xmlns:a16="http://schemas.microsoft.com/office/drawing/2014/main" id="{DCDC3C2D-ACD9-FFBD-04BC-2450AC48D843}"/>
              </a:ext>
            </a:extLst>
          </p:cNvPr>
          <p:cNvPicPr>
            <a:picLocks noChangeAspect="1"/>
          </p:cNvPicPr>
          <p:nvPr/>
        </p:nvPicPr>
        <p:blipFill>
          <a:blip r:embed="rId6"/>
          <a:srcRect l="2345" t="20" r="328" b="-20"/>
          <a:stretch>
            <a:fillRect/>
          </a:stretch>
        </p:blipFill>
        <p:spPr>
          <a:xfrm>
            <a:off x="5858388" y="1643620"/>
            <a:ext cx="6077196" cy="3461903"/>
          </a:xfrm>
          <a:prstGeom prst="rect">
            <a:avLst/>
          </a:prstGeom>
        </p:spPr>
      </p:pic>
    </p:spTree>
    <p:extLst>
      <p:ext uri="{BB962C8B-B14F-4D97-AF65-F5344CB8AC3E}">
        <p14:creationId xmlns:p14="http://schemas.microsoft.com/office/powerpoint/2010/main" val="2948305498"/>
      </p:ext>
    </p:extLst>
  </p:cSld>
  <p:clrMapOvr>
    <a:masterClrMapping/>
  </p:clrMapOvr>
  <mc:AlternateContent xmlns:mc="http://schemas.openxmlformats.org/markup-compatibility/2006" xmlns:p14="http://schemas.microsoft.com/office/powerpoint/2010/main">
    <mc:Choice Requires="p14">
      <p:transition spd="slow" p14:dur="2000" advTm="53805"/>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5380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FA7B-D7CE-47CF-9BE6-1167AA8FB01D}"/>
              </a:ext>
            </a:extLst>
          </p:cNvPr>
          <p:cNvSpPr>
            <a:spLocks noGrp="1"/>
          </p:cNvSpPr>
          <p:nvPr>
            <p:ph type="ctrTitle"/>
          </p:nvPr>
        </p:nvSpPr>
        <p:spPr/>
        <p:txBody>
          <a:bodyPr>
            <a:normAutofit/>
          </a:bodyPr>
          <a:lstStyle>
            <a:defPPr/>
          </a:lstStyle>
          <a:p>
            <a:r>
              <a:rPr lang="en-IN" sz="4400" dirty="0">
                <a:latin typeface="Algerian" panose="04020705040A02060702" pitchFamily="82" charset="0"/>
              </a:rPr>
              <a:t>Deep learning model</a:t>
            </a:r>
          </a:p>
        </p:txBody>
      </p:sp>
    </p:spTree>
    <p:extLst>
      <p:ext uri="{BB962C8B-B14F-4D97-AF65-F5344CB8AC3E}">
        <p14:creationId xmlns:p14="http://schemas.microsoft.com/office/powerpoint/2010/main" val="15121524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7298-F8FB-43BE-B5D0-56C8E7DDDC14}"/>
              </a:ext>
            </a:extLst>
          </p:cNvPr>
          <p:cNvSpPr>
            <a:spLocks noGrp="1"/>
          </p:cNvSpPr>
          <p:nvPr>
            <p:ph type="title"/>
          </p:nvPr>
        </p:nvSpPr>
        <p:spPr/>
        <p:txBody>
          <a:bodyPr/>
          <a:lstStyle>
            <a:defPPr/>
          </a:lstStyle>
          <a:p>
            <a:r>
              <a:rPr lang="en-IN"/>
              <a:t>File allocation and modules used.</a:t>
            </a:r>
          </a:p>
        </p:txBody>
      </p:sp>
      <p:pic>
        <p:nvPicPr>
          <p:cNvPr id="7" name="Content Placeholder 6">
            <a:extLst>
              <a:ext uri="{FF2B5EF4-FFF2-40B4-BE49-F238E27FC236}">
                <a16:creationId xmlns:a16="http://schemas.microsoft.com/office/drawing/2014/main" id="{967949B2-7B91-416D-9FDE-1F10220543E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3282" y="2772742"/>
            <a:ext cx="4262647" cy="1748549"/>
          </a:xfrm>
        </p:spPr>
      </p:pic>
    </p:spTree>
    <p:extLst>
      <p:ext uri="{BB962C8B-B14F-4D97-AF65-F5344CB8AC3E}">
        <p14:creationId xmlns:p14="http://schemas.microsoft.com/office/powerpoint/2010/main" val="34576349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820F-788B-4AD3-A836-0191B1320E4C}"/>
              </a:ext>
            </a:extLst>
          </p:cNvPr>
          <p:cNvSpPr>
            <a:spLocks noGrp="1"/>
          </p:cNvSpPr>
          <p:nvPr>
            <p:ph type="title"/>
          </p:nvPr>
        </p:nvSpPr>
        <p:spPr/>
        <p:txBody>
          <a:bodyPr/>
          <a:lstStyle>
            <a:defPPr/>
          </a:lstStyle>
          <a:p>
            <a:r>
              <a:rPr lang="en-US"/>
              <a:t>Files for output</a:t>
            </a:r>
            <a:endParaRPr lang="en-IN"/>
          </a:p>
        </p:txBody>
      </p:sp>
      <p:pic>
        <p:nvPicPr>
          <p:cNvPr id="5" name="Content Placeholder 4">
            <a:extLst>
              <a:ext uri="{FF2B5EF4-FFF2-40B4-BE49-F238E27FC236}">
                <a16:creationId xmlns:a16="http://schemas.microsoft.com/office/drawing/2014/main" id="{D0D569B8-6651-4061-B024-2364E31002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7234" t="15771"/>
          <a:stretch>
            <a:fillRect/>
          </a:stretch>
        </p:blipFill>
        <p:spPr>
          <a:xfrm>
            <a:off x="838199" y="1655854"/>
            <a:ext cx="3326091" cy="1454179"/>
          </a:xfrm>
        </p:spPr>
      </p:pic>
    </p:spTree>
    <p:extLst>
      <p:ext uri="{BB962C8B-B14F-4D97-AF65-F5344CB8AC3E}">
        <p14:creationId xmlns:p14="http://schemas.microsoft.com/office/powerpoint/2010/main" val="38780135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7B1C-441A-49F4-B337-0A837E8C1792}"/>
              </a:ext>
            </a:extLst>
          </p:cNvPr>
          <p:cNvSpPr>
            <a:spLocks noGrp="1"/>
          </p:cNvSpPr>
          <p:nvPr>
            <p:ph type="title"/>
          </p:nvPr>
        </p:nvSpPr>
        <p:spPr/>
        <p:txBody>
          <a:bodyPr/>
          <a:lstStyle>
            <a:defPPr/>
          </a:lstStyle>
          <a:p>
            <a:r>
              <a:rPr lang="en-IN"/>
              <a:t>Using the ImageDataGenerator for Augmentation</a:t>
            </a:r>
          </a:p>
        </p:txBody>
      </p:sp>
      <p:pic>
        <p:nvPicPr>
          <p:cNvPr id="5" name="Content Placeholder 4">
            <a:extLst>
              <a:ext uri="{FF2B5EF4-FFF2-40B4-BE49-F238E27FC236}">
                <a16:creationId xmlns:a16="http://schemas.microsoft.com/office/drawing/2014/main" id="{6D611BFC-3059-4804-A4AB-32745AF415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524000"/>
            <a:ext cx="5899929" cy="4953000"/>
          </a:xfrm>
        </p:spPr>
      </p:pic>
    </p:spTree>
    <p:extLst>
      <p:ext uri="{BB962C8B-B14F-4D97-AF65-F5344CB8AC3E}">
        <p14:creationId xmlns:p14="http://schemas.microsoft.com/office/powerpoint/2010/main" val="14809574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5265-0F0A-44DE-8B67-2BD03E923FF4}"/>
              </a:ext>
            </a:extLst>
          </p:cNvPr>
          <p:cNvSpPr>
            <a:spLocks noGrp="1"/>
          </p:cNvSpPr>
          <p:nvPr>
            <p:ph type="title"/>
          </p:nvPr>
        </p:nvSpPr>
        <p:spPr/>
        <p:txBody>
          <a:bodyPr/>
          <a:lstStyle>
            <a:defPPr/>
          </a:lstStyle>
          <a:p>
            <a:r>
              <a:rPr lang="en-IN"/>
              <a:t>The Deep learning model for mask detection</a:t>
            </a:r>
          </a:p>
        </p:txBody>
      </p:sp>
      <p:pic>
        <p:nvPicPr>
          <p:cNvPr id="5" name="Content Placeholder 4">
            <a:extLst>
              <a:ext uri="{FF2B5EF4-FFF2-40B4-BE49-F238E27FC236}">
                <a16:creationId xmlns:a16="http://schemas.microsoft.com/office/drawing/2014/main" id="{8A7FC5CA-A0D0-400A-9271-7C27D70650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0688"/>
            <a:ext cx="7010400" cy="4786312"/>
          </a:xfrm>
        </p:spPr>
      </p:pic>
      <p:pic>
        <p:nvPicPr>
          <p:cNvPr id="4" name="Content Placeholder 4">
            <a:extLst>
              <a:ext uri="{FF2B5EF4-FFF2-40B4-BE49-F238E27FC236}">
                <a16:creationId xmlns:a16="http://schemas.microsoft.com/office/drawing/2014/main" id="{A7162D44-C998-4735-BAA9-1F2AA35F64BB}"/>
              </a:ext>
            </a:extLst>
          </p:cNvPr>
          <p:cNvPicPr>
            <a:picLocks noChangeAspect="1"/>
          </p:cNvPicPr>
          <p:nvPr/>
        </p:nvPicPr>
        <p:blipFill>
          <a:blip r:embed="rId3">
            <a:extLst>
              <a:ext uri="{28A0092B-C50C-407E-A947-70E740481C1C}">
                <a14:useLocalDpi xmlns:a14="http://schemas.microsoft.com/office/drawing/2010/main" val="0"/>
              </a:ext>
            </a:extLst>
          </a:blip>
          <a:srcRect l="2312" r="6465"/>
          <a:stretch>
            <a:fillRect/>
          </a:stretch>
        </p:blipFill>
        <p:spPr>
          <a:xfrm>
            <a:off x="7010400" y="1524000"/>
            <a:ext cx="5181597" cy="5105400"/>
          </a:xfrm>
          <a:prstGeom prst="rect">
            <a:avLst/>
          </a:prstGeom>
        </p:spPr>
      </p:pic>
    </p:spTree>
    <p:extLst>
      <p:ext uri="{BB962C8B-B14F-4D97-AF65-F5344CB8AC3E}">
        <p14:creationId xmlns:p14="http://schemas.microsoft.com/office/powerpoint/2010/main" val="551453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07BB-D5C7-183D-1FA2-997047E873C7}"/>
              </a:ext>
            </a:extLst>
          </p:cNvPr>
          <p:cNvSpPr>
            <a:spLocks noGrp="1"/>
          </p:cNvSpPr>
          <p:nvPr>
            <p:ph type="title"/>
          </p:nvPr>
        </p:nvSpPr>
        <p:spPr/>
        <p:txBody>
          <a:bodyPr/>
          <a:lstStyle>
            <a:defPPr/>
          </a:lstStyle>
          <a:p>
            <a:r>
              <a:rPr lang="en-US" sz="3000" b="1">
                <a:ea typeface="Calibri Light"/>
                <a:cs typeface="Calibri Light"/>
              </a:rPr>
              <a:t>Team Members </a:t>
            </a:r>
            <a:endParaRPr lang="en-US"/>
          </a:p>
        </p:txBody>
      </p:sp>
      <p:sp>
        <p:nvSpPr>
          <p:cNvPr id="3" name="Content Placeholder 2">
            <a:extLst>
              <a:ext uri="{FF2B5EF4-FFF2-40B4-BE49-F238E27FC236}">
                <a16:creationId xmlns:a16="http://schemas.microsoft.com/office/drawing/2014/main" id="{44CA807B-08B9-0BC1-98F8-F347FE371C70}"/>
              </a:ext>
            </a:extLst>
          </p:cNvPr>
          <p:cNvSpPr>
            <a:spLocks noGrp="1"/>
          </p:cNvSpPr>
          <p:nvPr>
            <p:ph idx="1"/>
          </p:nvPr>
        </p:nvSpPr>
        <p:spPr>
          <a:xfrm>
            <a:off x="706496" y="1693921"/>
            <a:ext cx="10515600" cy="4351338"/>
          </a:xfrm>
        </p:spPr>
        <p:txBody>
          <a:bodyPr vert="horz" lIns="91440" tIns="45720" rIns="91440" bIns="45720" rtlCol="0" anchor="t">
            <a:normAutofit/>
          </a:bodyPr>
          <a:lstStyle>
            <a:defPPr/>
          </a:lstStyle>
          <a:p>
            <a:r>
              <a:rPr lang="en-US">
                <a:ea typeface="Calibri"/>
                <a:cs typeface="Calibri"/>
              </a:rPr>
              <a:t>Hrithik - RA2111047010210- (Introduction and Demo)</a:t>
            </a:r>
          </a:p>
          <a:p>
            <a:r>
              <a:rPr lang="en-US">
                <a:ea typeface="Calibri"/>
                <a:cs typeface="Calibri"/>
              </a:rPr>
              <a:t>Praveen - RA2111047010191 - (Briefing about the Hardware)</a:t>
            </a:r>
            <a:endParaRPr lang="en-US">
              <a:ea typeface="+mn-lt"/>
              <a:cs typeface="+mn-lt"/>
            </a:endParaRPr>
          </a:p>
          <a:p>
            <a:r>
              <a:rPr lang="en-US">
                <a:ea typeface="Calibri"/>
                <a:cs typeface="Calibri"/>
              </a:rPr>
              <a:t>Vaibhav - RA2111047010203 - (Explanation of Web Server Algorithm)</a:t>
            </a:r>
            <a:endParaRPr lang="en-US">
              <a:ea typeface="+mn-lt"/>
              <a:cs typeface="+mn-lt"/>
            </a:endParaRPr>
          </a:p>
          <a:p>
            <a:r>
              <a:rPr lang="en-US">
                <a:ea typeface="Calibri"/>
                <a:cs typeface="Calibri"/>
              </a:rPr>
              <a:t>Gopal - RA2111047010188 - (Explanation of Mask Detector Alg.)</a:t>
            </a:r>
          </a:p>
          <a:p>
            <a:r>
              <a:rPr lang="en-US">
                <a:ea typeface="Calibri"/>
                <a:cs typeface="Calibri"/>
              </a:rPr>
              <a:t>Shreyas - RA211047010195 - (Explanation of Spycam Alg.)</a:t>
            </a:r>
          </a:p>
          <a:p>
            <a:r>
              <a:rPr lang="en-US">
                <a:ea typeface="Calibri"/>
                <a:cs typeface="Calibri"/>
              </a:rPr>
              <a:t>Soham  - RA2111047010209 - (Explanation of Deep Learning Model) </a:t>
            </a:r>
            <a:endParaRPr lang="en-US">
              <a:ea typeface="+mn-lt"/>
              <a:cs typeface="+mn-lt"/>
            </a:endParaRPr>
          </a:p>
          <a:p>
            <a:r>
              <a:rPr lang="en-US">
                <a:ea typeface="Calibri"/>
                <a:cs typeface="Calibri"/>
              </a:rPr>
              <a:t>Prasoon - RA2111047010187 - (Disadvantages and Future Scope)</a:t>
            </a:r>
            <a:endParaRPr lang="en-US">
              <a:ea typeface="+mn-lt"/>
              <a:cs typeface="+mn-lt"/>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3245217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DE62-F07A-4562-9B7B-01012E672AA2}"/>
              </a:ext>
            </a:extLst>
          </p:cNvPr>
          <p:cNvSpPr>
            <a:spLocks noGrp="1"/>
          </p:cNvSpPr>
          <p:nvPr>
            <p:ph type="title"/>
          </p:nvPr>
        </p:nvSpPr>
        <p:spPr/>
        <p:txBody>
          <a:bodyPr/>
          <a:lstStyle>
            <a:defPPr/>
          </a:lstStyle>
          <a:p>
            <a:endParaRPr lang="en-IN"/>
          </a:p>
        </p:txBody>
      </p:sp>
      <p:pic>
        <p:nvPicPr>
          <p:cNvPr id="5" name="Content Placeholder 4">
            <a:extLst>
              <a:ext uri="{FF2B5EF4-FFF2-40B4-BE49-F238E27FC236}">
                <a16:creationId xmlns:a16="http://schemas.microsoft.com/office/drawing/2014/main" id="{084B462D-6083-4183-8310-2DD883B45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57400"/>
            <a:ext cx="5334000" cy="3581400"/>
          </a:xfrm>
        </p:spPr>
      </p:pic>
      <p:pic>
        <p:nvPicPr>
          <p:cNvPr id="4" name="Content Placeholder 4">
            <a:extLst>
              <a:ext uri="{FF2B5EF4-FFF2-40B4-BE49-F238E27FC236}">
                <a16:creationId xmlns:a16="http://schemas.microsoft.com/office/drawing/2014/main" id="{05FCE1B2-4743-44FC-A042-A1D825E32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905000"/>
            <a:ext cx="6477000" cy="4800600"/>
          </a:xfrm>
          <a:prstGeom prst="rect">
            <a:avLst/>
          </a:prstGeom>
        </p:spPr>
      </p:pic>
    </p:spTree>
    <p:extLst>
      <p:ext uri="{BB962C8B-B14F-4D97-AF65-F5344CB8AC3E}">
        <p14:creationId xmlns:p14="http://schemas.microsoft.com/office/powerpoint/2010/main" val="15665088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C685-B9E4-48CD-815B-FB450CA5CA25}"/>
              </a:ext>
            </a:extLst>
          </p:cNvPr>
          <p:cNvSpPr>
            <a:spLocks noGrp="1"/>
          </p:cNvSpPr>
          <p:nvPr>
            <p:ph type="title"/>
          </p:nvPr>
        </p:nvSpPr>
        <p:spPr/>
        <p:txBody>
          <a:bodyPr/>
          <a:lstStyle>
            <a:defPPr/>
          </a:lstStyle>
          <a:p>
            <a:r>
              <a:rPr lang="en-US"/>
              <a:t>Files for the filtered output</a:t>
            </a:r>
            <a:endParaRPr lang="en-IN"/>
          </a:p>
        </p:txBody>
      </p:sp>
      <p:pic>
        <p:nvPicPr>
          <p:cNvPr id="5" name="Content Placeholder 4">
            <a:extLst>
              <a:ext uri="{FF2B5EF4-FFF2-40B4-BE49-F238E27FC236}">
                <a16:creationId xmlns:a16="http://schemas.microsoft.com/office/drawing/2014/main" id="{8252A220-B685-41D8-BE43-A03B8BEBBC8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7076" t="32176"/>
          <a:stretch>
            <a:fillRect/>
          </a:stretch>
        </p:blipFill>
        <p:spPr>
          <a:xfrm>
            <a:off x="825499" y="2209800"/>
            <a:ext cx="3753920" cy="462220"/>
          </a:xfrm>
        </p:spPr>
      </p:pic>
    </p:spTree>
    <p:extLst>
      <p:ext uri="{BB962C8B-B14F-4D97-AF65-F5344CB8AC3E}">
        <p14:creationId xmlns:p14="http://schemas.microsoft.com/office/powerpoint/2010/main" val="23027546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F271-588A-4215-B93E-6E179B604249}"/>
              </a:ext>
            </a:extLst>
          </p:cNvPr>
          <p:cNvSpPr>
            <a:spLocks noGrp="1"/>
          </p:cNvSpPr>
          <p:nvPr>
            <p:ph type="title"/>
          </p:nvPr>
        </p:nvSpPr>
        <p:spPr/>
        <p:txBody>
          <a:bodyPr/>
          <a:lstStyle>
            <a:defPPr/>
          </a:lstStyle>
          <a:p>
            <a:r>
              <a:rPr lang="en-US"/>
              <a:t>Output</a:t>
            </a:r>
            <a:endParaRPr lang="en-IN"/>
          </a:p>
        </p:txBody>
      </p:sp>
      <p:pic>
        <p:nvPicPr>
          <p:cNvPr id="5" name="Content Placeholder 4">
            <a:extLst>
              <a:ext uri="{FF2B5EF4-FFF2-40B4-BE49-F238E27FC236}">
                <a16:creationId xmlns:a16="http://schemas.microsoft.com/office/drawing/2014/main" id="{DF8F2741-A100-4024-A0BB-EBF894BDF1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981" t="6421"/>
          <a:stretch>
            <a:fillRect/>
          </a:stretch>
        </p:blipFill>
        <p:spPr>
          <a:xfrm>
            <a:off x="863598" y="1716088"/>
            <a:ext cx="5232401" cy="3998912"/>
          </a:xfrm>
        </p:spPr>
      </p:pic>
    </p:spTree>
    <p:extLst>
      <p:ext uri="{BB962C8B-B14F-4D97-AF65-F5344CB8AC3E}">
        <p14:creationId xmlns:p14="http://schemas.microsoft.com/office/powerpoint/2010/main" val="41436349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54208" y="859551"/>
            <a:ext cx="7611537" cy="4067743"/>
          </a:xfrm>
          <a:prstGeom prst="rect">
            <a:avLst/>
          </a:prstGeom>
        </p:spPr>
      </p:pic>
    </p:spTree>
    <p:extLst>
      <p:ext uri="{BB962C8B-B14F-4D97-AF65-F5344CB8AC3E}">
        <p14:creationId xmlns:p14="http://schemas.microsoft.com/office/powerpoint/2010/main" val="39874344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latin typeface="Algerian" panose="04020705040A02060702" pitchFamily="82" charset="0"/>
              </a:rPr>
              <a:t>Disadvantages of  Spy camera</a:t>
            </a:r>
            <a:endParaRPr lang="en-IN">
              <a:latin typeface="Algerian" panose="04020705040A02060702" pitchFamily="82" charset="0"/>
            </a:endParaRPr>
          </a:p>
        </p:txBody>
      </p:sp>
      <p:sp>
        <p:nvSpPr>
          <p:cNvPr id="3" name="Content Placeholder 2"/>
          <p:cNvSpPr>
            <a:spLocks noGrp="1"/>
          </p:cNvSpPr>
          <p:nvPr>
            <p:ph idx="1"/>
          </p:nvPr>
        </p:nvSpPr>
        <p:spPr/>
        <p:txBody>
          <a:bodyPr>
            <a:normAutofit/>
          </a:bodyPr>
          <a:lstStyle>
            <a:defPPr/>
          </a:lstStyle>
          <a:p>
            <a:r>
              <a:rPr lang="en-IN" b="1"/>
              <a:t> Spy Camera Can’t Record </a:t>
            </a:r>
            <a:r>
              <a:rPr lang="en-IN" b="1" smtClean="0"/>
              <a:t>Audio : </a:t>
            </a:r>
            <a:r>
              <a:rPr lang="en-US" sz="2600"/>
              <a:t>One of the technical Disadvantages of Spy Cameras is the lack of recording Audio data. A spy camera can't record audio. To capture sound, you will need something like a microphone that is connected to the spy camera. Spycams are very different from other types of cameras because they typically have a built-in microphone. Consider this pitfall of spycams when verbal evidence is significantly required apart from visuals.</a:t>
            </a:r>
            <a:endParaRPr lang="en-IN" sz="2600"/>
          </a:p>
          <a:p>
            <a:r>
              <a:rPr lang="en-US" b="1"/>
              <a:t>It can be a Costly </a:t>
            </a:r>
            <a:r>
              <a:rPr lang="en-US" b="1" smtClean="0"/>
              <a:t>Affair</a:t>
            </a:r>
            <a:r>
              <a:rPr lang="en-IN" b="1" smtClean="0"/>
              <a:t>: </a:t>
            </a:r>
            <a:r>
              <a:rPr lang="en-US"/>
              <a:t>There are disadvantages of using spycams that can make them a costly affair. Once you purchase your camera, you will need to have it hidden. You'll also need to keep replacing the battery and the memory card for your camera.</a:t>
            </a:r>
          </a:p>
        </p:txBody>
      </p:sp>
    </p:spTree>
    <p:extLst>
      <p:ext uri="{BB962C8B-B14F-4D97-AF65-F5344CB8AC3E}">
        <p14:creationId xmlns:p14="http://schemas.microsoft.com/office/powerpoint/2010/main" val="19037667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880" y="649968"/>
            <a:ext cx="10515600" cy="4351338"/>
          </a:xfrm>
        </p:spPr>
        <p:txBody>
          <a:bodyPr/>
          <a:lstStyle>
            <a:defPPr/>
          </a:lstStyle>
          <a:p>
            <a:r>
              <a:rPr lang="en-IN" b="1"/>
              <a:t>It Can’t Stop </a:t>
            </a:r>
            <a:r>
              <a:rPr lang="en-IN" b="1" smtClean="0"/>
              <a:t>Theft: </a:t>
            </a:r>
            <a:r>
              <a:rPr lang="en-US"/>
              <a:t>Another disadvantage of spy cameras is that they are not good at detecting threats that are not seen on video. An intruder could monitor your property for weeks before making a move without being detected by the camera. Sometimes, detective work has to be done after the camera detects an intrusion</a:t>
            </a:r>
            <a:r>
              <a:rPr lang="en-US" smtClean="0"/>
              <a:t>.</a:t>
            </a:r>
          </a:p>
          <a:p>
            <a:r>
              <a:rPr lang="en-US" b="1"/>
              <a:t>Operational Glitches common disadvantages of Spy </a:t>
            </a:r>
            <a:r>
              <a:rPr lang="en-US" b="1" smtClean="0"/>
              <a:t>Cameras</a:t>
            </a:r>
            <a:r>
              <a:rPr lang="en-IN" b="1" smtClean="0"/>
              <a:t>:</a:t>
            </a:r>
            <a:r>
              <a:rPr lang="en-US" b="1"/>
              <a:t> </a:t>
            </a:r>
            <a:r>
              <a:rPr lang="en-US"/>
              <a:t>Everything based on </a:t>
            </a:r>
            <a:r>
              <a:rPr lang="en-US" smtClean="0"/>
              <a:t>technology</a:t>
            </a:r>
            <a:r>
              <a:rPr lang="en-US"/>
              <a:t> is vulnerable to malfunctions. Spy cameras are most often used in the role of a hidden camera. They also need power and storage media to operate, which means that it's important for them to be functional and well-hidden.</a:t>
            </a:r>
            <a:endParaRPr lang="en-IN"/>
          </a:p>
        </p:txBody>
      </p:sp>
    </p:spTree>
    <p:extLst>
      <p:ext uri="{BB962C8B-B14F-4D97-AF65-F5344CB8AC3E}">
        <p14:creationId xmlns:p14="http://schemas.microsoft.com/office/powerpoint/2010/main" val="14795862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defPPr/>
          </a:lstStyle>
          <a:p>
            <a:r>
              <a:rPr lang="en-US" sz="3200" smtClean="0">
                <a:latin typeface="Algerian" panose="04020705040A02060702" pitchFamily="82" charset="0"/>
              </a:rPr>
              <a:t>What can be the future scope of the spycams?</a:t>
            </a:r>
            <a:endParaRPr lang="en-IN" sz="3200">
              <a:latin typeface="Algerian" panose="04020705040A02060702" pitchFamily="82" charset="0"/>
            </a:endParaRPr>
          </a:p>
        </p:txBody>
      </p:sp>
      <p:sp>
        <p:nvSpPr>
          <p:cNvPr id="3" name="Content Placeholder 2"/>
          <p:cNvSpPr>
            <a:spLocks noGrp="1"/>
          </p:cNvSpPr>
          <p:nvPr>
            <p:ph idx="1"/>
          </p:nvPr>
        </p:nvSpPr>
        <p:spPr/>
        <p:txBody>
          <a:bodyPr/>
          <a:lstStyle>
            <a:defPPr/>
          </a:lstStyle>
          <a:p>
            <a:pPr fontAlgn="base"/>
            <a:r>
              <a:rPr lang="en-US" b="1"/>
              <a:t>The range and night </a:t>
            </a:r>
            <a:r>
              <a:rPr lang="en-US" b="1" smtClean="0"/>
              <a:t>vision: </a:t>
            </a:r>
            <a:r>
              <a:rPr lang="en-US" sz="2600" smtClean="0"/>
              <a:t>Another </a:t>
            </a:r>
            <a:r>
              <a:rPr lang="en-US" sz="2600"/>
              <a:t>issue different from what we have discussed above would be the relationship between range and night vision capability. Thermal cameras can have a wide range and also be very practical for detection in low light conditions, since it takes advantage of the heat emitted by the bodies for the image capture by the sensor</a:t>
            </a:r>
            <a:r>
              <a:rPr lang="en-US" sz="2600" smtClean="0"/>
              <a:t>.</a:t>
            </a:r>
          </a:p>
          <a:p>
            <a:pPr fontAlgn="base"/>
            <a:endParaRPr lang="en-US" sz="2600"/>
          </a:p>
        </p:txBody>
      </p:sp>
      <p:pic>
        <p:nvPicPr>
          <p:cNvPr id="4" name="Picture 3"/>
          <p:cNvPicPr>
            <a:picLocks noChangeAspect="1"/>
          </p:cNvPicPr>
          <p:nvPr/>
        </p:nvPicPr>
        <p:blipFill>
          <a:blip r:embed="rId2"/>
          <a:stretch>
            <a:fillRect/>
          </a:stretch>
        </p:blipFill>
        <p:spPr>
          <a:xfrm>
            <a:off x="2233748" y="3801291"/>
            <a:ext cx="7435901" cy="2886892"/>
          </a:xfrm>
          <a:prstGeom prst="rect">
            <a:avLst/>
          </a:prstGeom>
        </p:spPr>
      </p:pic>
    </p:spTree>
    <p:extLst>
      <p:ext uri="{BB962C8B-B14F-4D97-AF65-F5344CB8AC3E}">
        <p14:creationId xmlns:p14="http://schemas.microsoft.com/office/powerpoint/2010/main" val="12275756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823" y="571591"/>
            <a:ext cx="10515600" cy="4351338"/>
          </a:xfrm>
        </p:spPr>
        <p:txBody>
          <a:bodyPr/>
          <a:lstStyle>
            <a:defPPr/>
          </a:lstStyle>
          <a:p>
            <a:pPr fontAlgn="base"/>
            <a:r>
              <a:rPr lang="en-US" b="1"/>
              <a:t>The importance of the horizontal field of </a:t>
            </a:r>
            <a:r>
              <a:rPr lang="en-US" b="1" smtClean="0"/>
              <a:t>vision: </a:t>
            </a:r>
            <a:r>
              <a:rPr lang="en-US" sz="2600"/>
              <a:t>Cameras should not only be chosen for the ability to detect, recognize or identify. We also have to take into account other important parameters such as the horizontal field of view of the camera. Depending on the size of the lens, the camera will cover a larger or smaller viewing surface. When choosing the camera, we have to know what degree of aperture we need to visualize around the central point of the image to lean towards one lens or another.</a:t>
            </a:r>
          </a:p>
        </p:txBody>
      </p:sp>
      <p:pic>
        <p:nvPicPr>
          <p:cNvPr id="4" name="Picture 3"/>
          <p:cNvPicPr>
            <a:picLocks noChangeAspect="1"/>
          </p:cNvPicPr>
          <p:nvPr/>
        </p:nvPicPr>
        <p:blipFill>
          <a:blip r:embed="rId2"/>
          <a:stretch>
            <a:fillRect/>
          </a:stretch>
        </p:blipFill>
        <p:spPr>
          <a:xfrm>
            <a:off x="1470362" y="3134293"/>
            <a:ext cx="4290358" cy="3593077"/>
          </a:xfrm>
          <a:prstGeom prst="rect">
            <a:avLst/>
          </a:prstGeom>
        </p:spPr>
      </p:pic>
    </p:spTree>
    <p:extLst>
      <p:ext uri="{BB962C8B-B14F-4D97-AF65-F5344CB8AC3E}">
        <p14:creationId xmlns:p14="http://schemas.microsoft.com/office/powerpoint/2010/main" val="275393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AC1B-8C2E-F40D-E363-B0ED402A1E17}"/>
              </a:ext>
            </a:extLst>
          </p:cNvPr>
          <p:cNvSpPr>
            <a:spLocks noGrp="1"/>
          </p:cNvSpPr>
          <p:nvPr>
            <p:ph type="title"/>
          </p:nvPr>
        </p:nvSpPr>
        <p:spPr/>
        <p:txBody>
          <a:bodyPr/>
          <a:lstStyle>
            <a:defPPr/>
          </a:lstStyle>
          <a:p>
            <a:r>
              <a:rPr lang="en-US" b="1" i="1" u="sng">
                <a:ea typeface="Calibri Light"/>
                <a:cs typeface="Calibri Light"/>
              </a:rPr>
              <a:t>Projects</a:t>
            </a:r>
            <a:endParaRPr lang="en-US" b="1" i="1">
              <a:ea typeface="Calibri Light"/>
              <a:cs typeface="Calibri Light"/>
            </a:endParaRPr>
          </a:p>
        </p:txBody>
      </p:sp>
      <p:sp>
        <p:nvSpPr>
          <p:cNvPr id="3" name="Text Placeholder 2">
            <a:extLst>
              <a:ext uri="{FF2B5EF4-FFF2-40B4-BE49-F238E27FC236}">
                <a16:creationId xmlns:a16="http://schemas.microsoft.com/office/drawing/2014/main" id="{E73D354A-75BA-E5C0-4136-392357D00224}"/>
              </a:ext>
            </a:extLst>
          </p:cNvPr>
          <p:cNvSpPr>
            <a:spLocks noGrp="1"/>
          </p:cNvSpPr>
          <p:nvPr>
            <p:ph type="body" idx="1"/>
          </p:nvPr>
        </p:nvSpPr>
        <p:spPr/>
        <p:txBody>
          <a:bodyPr vert="horz" lIns="91440" tIns="45720" rIns="91440" bIns="45720" rtlCol="0" anchor="ctr">
            <a:normAutofit/>
          </a:bodyPr>
          <a:lstStyle>
            <a:defPPr/>
          </a:lstStyle>
          <a:p>
            <a:pPr lvl="1" algn="ctr"/>
            <a:r>
              <a:rPr lang="en-US">
                <a:ea typeface="Calibri"/>
                <a:cs typeface="Calibri"/>
              </a:rPr>
              <a:t>Mask Detector for Smart City's</a:t>
            </a:r>
          </a:p>
        </p:txBody>
      </p:sp>
      <p:pic>
        <p:nvPicPr>
          <p:cNvPr id="7" name="Picture 7" descr="A picture containing text, person, indoor, posing&#10;&#10;Description automatically generated">
            <a:extLst>
              <a:ext uri="{FF2B5EF4-FFF2-40B4-BE49-F238E27FC236}">
                <a16:creationId xmlns:a16="http://schemas.microsoft.com/office/drawing/2014/main" id="{8F2D150C-800C-528B-5CA7-C558FA78D401}"/>
              </a:ext>
            </a:extLst>
          </p:cNvPr>
          <p:cNvPicPr>
            <a:picLocks noGrp="1" noChangeAspect="1"/>
          </p:cNvPicPr>
          <p:nvPr>
            <p:ph sz="half" idx="2"/>
          </p:nvPr>
        </p:nvPicPr>
        <p:blipFill>
          <a:blip r:embed="rId2"/>
          <a:stretch>
            <a:fillRect/>
          </a:stretch>
        </p:blipFill>
        <p:spPr>
          <a:xfrm>
            <a:off x="544954" y="2647744"/>
            <a:ext cx="5314714" cy="2750137"/>
          </a:xfrm>
        </p:spPr>
      </p:pic>
      <p:sp>
        <p:nvSpPr>
          <p:cNvPr id="5" name="Text Placeholder 4">
            <a:extLst>
              <a:ext uri="{FF2B5EF4-FFF2-40B4-BE49-F238E27FC236}">
                <a16:creationId xmlns:a16="http://schemas.microsoft.com/office/drawing/2014/main" id="{6E2769E2-4F8D-E658-1436-127ED7D054E7}"/>
              </a:ext>
            </a:extLst>
          </p:cNvPr>
          <p:cNvSpPr>
            <a:spLocks noGrp="1"/>
          </p:cNvSpPr>
          <p:nvPr>
            <p:ph type="body" sz="quarter" idx="3"/>
          </p:nvPr>
        </p:nvSpPr>
        <p:spPr/>
        <p:txBody>
          <a:bodyPr vert="horz" lIns="91440" tIns="45720" rIns="91440" bIns="45720" rtlCol="0" anchor="ctr">
            <a:normAutofit/>
          </a:bodyPr>
          <a:lstStyle>
            <a:defPPr/>
          </a:lstStyle>
          <a:p>
            <a:pPr algn="ctr"/>
            <a:r>
              <a:rPr lang="en-US">
                <a:ea typeface="Calibri"/>
                <a:cs typeface="Calibri"/>
              </a:rPr>
              <a:t>Smart SpyCam</a:t>
            </a:r>
          </a:p>
        </p:txBody>
      </p:sp>
      <p:pic>
        <p:nvPicPr>
          <p:cNvPr id="9" name="Picture 9">
            <a:extLst>
              <a:ext uri="{FF2B5EF4-FFF2-40B4-BE49-F238E27FC236}">
                <a16:creationId xmlns:a16="http://schemas.microsoft.com/office/drawing/2014/main" id="{87BC04C5-CB4A-C90B-76DF-6310416AB98F}"/>
              </a:ext>
            </a:extLst>
          </p:cNvPr>
          <p:cNvPicPr>
            <a:picLocks noGrp="1" noChangeAspect="1"/>
          </p:cNvPicPr>
          <p:nvPr>
            <p:ph sz="quarter" idx="4"/>
          </p:nvPr>
        </p:nvPicPr>
        <p:blipFill>
          <a:blip r:embed="rId3"/>
          <a:stretch>
            <a:fillRect/>
          </a:stretch>
        </p:blipFill>
        <p:spPr>
          <a:xfrm>
            <a:off x="7066182" y="2373371"/>
            <a:ext cx="3545742" cy="3167181"/>
          </a:xfrm>
        </p:spPr>
      </p:pic>
      <p:sp>
        <p:nvSpPr>
          <p:cNvPr id="8" name="TextBox 7">
            <a:extLst>
              <a:ext uri="{FF2B5EF4-FFF2-40B4-BE49-F238E27FC236}">
                <a16:creationId xmlns:a16="http://schemas.microsoft.com/office/drawing/2014/main" id="{1D3F770D-7020-E500-3070-7F8D631BCA2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Click to add text</a:t>
            </a:r>
          </a:p>
        </p:txBody>
      </p:sp>
    </p:spTree>
    <p:extLst>
      <p:ext uri="{BB962C8B-B14F-4D97-AF65-F5344CB8AC3E}">
        <p14:creationId xmlns:p14="http://schemas.microsoft.com/office/powerpoint/2010/main" val="21899579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1828800" y="1295400"/>
            <a:ext cx="7772400" cy="48768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1600200" y="1219200"/>
            <a:ext cx="8305800" cy="48768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1981200" y="838200"/>
            <a:ext cx="7924800" cy="556260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06829"/>
            <a:ext cx="7924800" cy="6270171"/>
          </a:xfrm>
          <a:prstGeom prst="rect">
            <a:avLst/>
          </a:prstGeom>
        </p:spPr>
      </p:pic>
    </p:spTree>
    <p:extLst>
      <p:ext uri="{BB962C8B-B14F-4D97-AF65-F5344CB8AC3E}">
        <p14:creationId xmlns:p14="http://schemas.microsoft.com/office/powerpoint/2010/main" val="22334821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7201-BDED-6F5C-615A-CA7574FF891B}"/>
              </a:ext>
            </a:extLst>
          </p:cNvPr>
          <p:cNvSpPr>
            <a:spLocks noGrp="1"/>
          </p:cNvSpPr>
          <p:nvPr>
            <p:ph type="ctrTitle"/>
          </p:nvPr>
        </p:nvSpPr>
        <p:spPr/>
        <p:txBody>
          <a:bodyPr/>
          <a:lstStyle>
            <a:defPPr/>
          </a:lstStyle>
          <a:p>
            <a:r>
              <a:rPr lang="en-US"/>
              <a:t>Spy Cam</a:t>
            </a:r>
          </a:p>
        </p:txBody>
      </p:sp>
      <p:sp>
        <p:nvSpPr>
          <p:cNvPr id="3" name="Subtitle 2">
            <a:extLst>
              <a:ext uri="{FF2B5EF4-FFF2-40B4-BE49-F238E27FC236}">
                <a16:creationId xmlns:a16="http://schemas.microsoft.com/office/drawing/2014/main" id="{6A350A1D-CC43-6AF0-4D5F-F454B6B5C352}"/>
              </a:ext>
            </a:extLst>
          </p:cNvPr>
          <p:cNvSpPr>
            <a:spLocks noGrp="1"/>
          </p:cNvSpPr>
          <p:nvPr>
            <p:ph type="subTitle" idx="1"/>
          </p:nvPr>
        </p:nvSpPr>
        <p:spPr/>
        <p:txBody>
          <a:bodyPr/>
          <a:lstStyle>
            <a:defPPr/>
          </a:lstStyle>
          <a:p>
            <a:r>
              <a:rPr lang="en-US"/>
              <a:t>P T M A V Gopala Reddy</a:t>
            </a:r>
          </a:p>
          <a:p>
            <a:r>
              <a:rPr lang="en-US"/>
              <a:t>RA2111047010188</a:t>
            </a:r>
          </a:p>
        </p:txBody>
      </p:sp>
    </p:spTree>
    <p:extLst>
      <p:ext uri="{BB962C8B-B14F-4D97-AF65-F5344CB8AC3E}">
        <p14:creationId xmlns:p14="http://schemas.microsoft.com/office/powerpoint/2010/main" val="28835521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9C09-7D31-EA9C-9EE5-83E0140FF377}"/>
              </a:ext>
            </a:extLst>
          </p:cNvPr>
          <p:cNvSpPr>
            <a:spLocks noGrp="1"/>
          </p:cNvSpPr>
          <p:nvPr>
            <p:ph type="title"/>
          </p:nvPr>
        </p:nvSpPr>
        <p:spPr>
          <a:xfrm>
            <a:off x="321074" y="299522"/>
            <a:ext cx="8596668" cy="1320800"/>
          </a:xfrm>
        </p:spPr>
        <p:txBody>
          <a:bodyPr/>
          <a:lstStyle>
            <a:defPPr/>
          </a:lstStyle>
          <a:p>
            <a:r>
              <a:rPr lang="en-US"/>
              <a:t>Algorithm</a:t>
            </a:r>
          </a:p>
        </p:txBody>
      </p:sp>
      <p:sp>
        <p:nvSpPr>
          <p:cNvPr id="3" name="Content Placeholder 2">
            <a:extLst>
              <a:ext uri="{FF2B5EF4-FFF2-40B4-BE49-F238E27FC236}">
                <a16:creationId xmlns:a16="http://schemas.microsoft.com/office/drawing/2014/main" id="{15B71D08-A131-5B5F-BBF7-965049F55FE9}"/>
              </a:ext>
            </a:extLst>
          </p:cNvPr>
          <p:cNvSpPr>
            <a:spLocks noGrp="1"/>
          </p:cNvSpPr>
          <p:nvPr>
            <p:ph idx="1"/>
          </p:nvPr>
        </p:nvSpPr>
        <p:spPr>
          <a:xfrm>
            <a:off x="4026175" y="8754093"/>
            <a:ext cx="8596668" cy="3880773"/>
          </a:xfrm>
        </p:spPr>
        <p:txBody>
          <a:bodyPr/>
          <a:lstStyle>
            <a:defPPr/>
          </a:lstStyle>
          <a:p>
            <a:pPr marL="0" indent="0">
              <a:buNone/>
            </a:pPr>
            <a:endParaRPr lang="en-US"/>
          </a:p>
        </p:txBody>
      </p:sp>
      <p:sp>
        <p:nvSpPr>
          <p:cNvPr id="9" name="TextBox 8">
            <a:extLst>
              <a:ext uri="{FF2B5EF4-FFF2-40B4-BE49-F238E27FC236}">
                <a16:creationId xmlns:a16="http://schemas.microsoft.com/office/drawing/2014/main" id="{7C775D5A-6BF3-B0FD-AD24-488E533F0374}"/>
              </a:ext>
            </a:extLst>
          </p:cNvPr>
          <p:cNvSpPr txBox="1"/>
          <p:nvPr/>
        </p:nvSpPr>
        <p:spPr>
          <a:xfrm>
            <a:off x="486888" y="1071419"/>
            <a:ext cx="8596668" cy="50783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Step 1 : Start </a:t>
            </a:r>
          </a:p>
          <a:p>
            <a:endParaRPr lang="en-US"/>
          </a:p>
          <a:p>
            <a:r>
              <a:rPr lang="en-US"/>
              <a:t>Step 2 : Import Libraries and CNN deep learning model</a:t>
            </a:r>
          </a:p>
          <a:p>
            <a:endParaRPr lang="en-US"/>
          </a:p>
          <a:p>
            <a:r>
              <a:rPr lang="en-US"/>
              <a:t>Step 3 : Open and define an instance of facedetection with haarface file</a:t>
            </a:r>
          </a:p>
          <a:p>
            <a:endParaRPr lang="en-US"/>
          </a:p>
          <a:p>
            <a:r>
              <a:rPr lang="en-US"/>
              <a:t>Step 4 : Infinite Loop (Video On)-&gt;</a:t>
            </a:r>
          </a:p>
          <a:p>
            <a:endParaRPr lang="en-US"/>
          </a:p>
          <a:p>
            <a:r>
              <a:rPr lang="en-US"/>
              <a:t>Step 5 : 	Capture the video from the CameraWeb Server </a:t>
            </a:r>
          </a:p>
          <a:p>
            <a:endParaRPr lang="en-US"/>
          </a:p>
          <a:p>
            <a:r>
              <a:rPr lang="en-US"/>
              <a:t>Step 6 :	Preprocess the video frames </a:t>
            </a:r>
          </a:p>
          <a:p>
            <a:endParaRPr lang="en-US"/>
          </a:p>
          <a:p>
            <a:r>
              <a:rPr lang="en-US"/>
              <a:t>Step 7 : 	Detect the face layout </a:t>
            </a:r>
          </a:p>
          <a:p>
            <a:endParaRPr lang="en-US"/>
          </a:p>
          <a:p>
            <a:r>
              <a:rPr lang="en-US"/>
              <a:t>Step 8 :        for loop over the coordinates of face layout:-&gt;</a:t>
            </a:r>
          </a:p>
          <a:p>
            <a:endParaRPr lang="en-US"/>
          </a:p>
          <a:p>
            <a:r>
              <a:rPr lang="en-US"/>
              <a:t>Step 9 :		Cut the layout and apply the deepLearning </a:t>
            </a:r>
          </a:p>
          <a:p>
            <a:r>
              <a:rPr lang="en-US"/>
              <a:t>			algorithim on it</a:t>
            </a:r>
          </a:p>
        </p:txBody>
      </p:sp>
    </p:spTree>
    <p:extLst>
      <p:ext uri="{BB962C8B-B14F-4D97-AF65-F5344CB8AC3E}">
        <p14:creationId xmlns:p14="http://schemas.microsoft.com/office/powerpoint/2010/main" val="54368656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19"/>
  <p:tag name="AS_OS" val="Unix 5.13.0.1031"/>
  <p:tag name="AS_RELEASE_DATE" val="2021.04.14"/>
  <p:tag name="AS_TITLE" val="Aspose.Slides for .NET Standard 2.0"/>
  <p:tag name="AS_VERSION" val="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Arial" pitchFamily="34" charset="0"/>
        <a:cs typeface="Arial" pitchFamily="34" charset="0"/>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Arial" pitchFamily="34" charset="0"/>
        <a:cs typeface="Arial" pitchFamily="34" charset="0"/>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Arial" pitchFamily="34" charset="0"/>
        <a:cs typeface="Arial" pitchFamily="34" charset="0"/>
      </a:majorFont>
      <a:minorFont>
        <a:latin typeface="Calibri"/>
        <a:ea typeface="Arial" pitchFamily="34" charset="0"/>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380</Words>
  <Application>Microsoft Office PowerPoint</Application>
  <PresentationFormat>Widescreen</PresentationFormat>
  <Paragraphs>71</Paragraphs>
  <Slides>27</Slides>
  <Notes>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27</vt:i4>
      </vt:variant>
    </vt:vector>
  </HeadingPairs>
  <TitlesOfParts>
    <vt:vector size="41" baseType="lpstr">
      <vt:lpstr>Algerian</vt:lpstr>
      <vt:lpstr>Arial</vt:lpstr>
      <vt:lpstr>Calibri</vt:lpstr>
      <vt:lpstr>Calibri Light</vt:lpstr>
      <vt:lpstr>Trebuchet MS</vt:lpstr>
      <vt:lpstr>Wingdings</vt:lpstr>
      <vt:lpstr>Wingdings 3</vt:lpstr>
      <vt:lpstr>Office Theme</vt:lpstr>
      <vt:lpstr>office theme</vt:lpstr>
      <vt:lpstr>Facet</vt:lpstr>
      <vt:lpstr>Office Theme</vt:lpstr>
      <vt:lpstr>Office Theme</vt:lpstr>
      <vt:lpstr>Office Theme</vt:lpstr>
      <vt:lpstr>Office Theme</vt:lpstr>
      <vt:lpstr>SMART MANUFACTURING  PROJECT </vt:lpstr>
      <vt:lpstr>Team Members </vt:lpstr>
      <vt:lpstr>Projects</vt:lpstr>
      <vt:lpstr>PowerPoint Presentation</vt:lpstr>
      <vt:lpstr>PowerPoint Presentation</vt:lpstr>
      <vt:lpstr>PowerPoint Presentation</vt:lpstr>
      <vt:lpstr>PowerPoint Presentation</vt:lpstr>
      <vt:lpstr>Spy Cam</vt:lpstr>
      <vt:lpstr>Algorithm</vt:lpstr>
      <vt:lpstr>PowerPoint Presentation</vt:lpstr>
      <vt:lpstr>PowerPoint Presentation</vt:lpstr>
      <vt:lpstr>PowerPoint Presentation</vt:lpstr>
      <vt:lpstr>Spycam algorithm</vt:lpstr>
      <vt:lpstr>Github link to view the code</vt:lpstr>
      <vt:lpstr>Deep learning model</vt:lpstr>
      <vt:lpstr>File allocation and modules used.</vt:lpstr>
      <vt:lpstr>Files for output</vt:lpstr>
      <vt:lpstr>Using the ImageDataGenerator for Augmentation</vt:lpstr>
      <vt:lpstr>The Deep learning model for mask detection</vt:lpstr>
      <vt:lpstr>PowerPoint Presentation</vt:lpstr>
      <vt:lpstr>Files for the filtered output</vt:lpstr>
      <vt:lpstr>Output</vt:lpstr>
      <vt:lpstr>PowerPoint Presentation</vt:lpstr>
      <vt:lpstr>Disadvantages of  Spy camera</vt:lpstr>
      <vt:lpstr>PowerPoint Presentation</vt:lpstr>
      <vt:lpstr>What can be the future scope of the spycams?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MANUFACTURING  PROJECT </dc:title>
  <cp:lastModifiedBy>Admin</cp:lastModifiedBy>
  <cp:revision>2</cp:revision>
  <cp:lastPrinted>2022-07-02T17:06:29Z</cp:lastPrinted>
  <dcterms:created xsi:type="dcterms:W3CDTF">2022-07-02T17:06:29Z</dcterms:created>
  <dcterms:modified xsi:type="dcterms:W3CDTF">2022-07-02T17:14:33Z</dcterms:modified>
</cp:coreProperties>
</file>